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48" r:id="rId2"/>
  </p:sldMasterIdLst>
  <p:handoutMasterIdLst>
    <p:handoutMasterId r:id="rId34"/>
  </p:handoutMasterIdLst>
  <p:sldIdLst>
    <p:sldId id="283" r:id="rId3"/>
    <p:sldId id="285" r:id="rId4"/>
    <p:sldId id="284" r:id="rId5"/>
    <p:sldId id="313" r:id="rId6"/>
    <p:sldId id="319" r:id="rId7"/>
    <p:sldId id="327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286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14" r:id="rId32"/>
    <p:sldId id="26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663"/>
    <a:srgbClr val="3B6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155DF-105A-4C14-83B2-8C32635B3BBC}" v="26" dt="2024-01-17T13:05:03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Желдак Тимур Анатолійович" userId="1934531e-c94c-4d99-8719-05c713fe71b5" providerId="ADAL" clId="{B0E155DF-105A-4C14-83B2-8C32635B3BBC}"/>
    <pc:docChg chg="custSel addSld delSld modSld sldOrd addMainMaster delMainMaster modMainMaster">
      <pc:chgData name="Желдак Тимур Анатолійович" userId="1934531e-c94c-4d99-8719-05c713fe71b5" providerId="ADAL" clId="{B0E155DF-105A-4C14-83B2-8C32635B3BBC}" dt="2024-01-17T13:24:10.966" v="738" actId="47"/>
      <pc:docMkLst>
        <pc:docMk/>
      </pc:docMkLst>
      <pc:sldChg chg="del">
        <pc:chgData name="Желдак Тимур Анатолійович" userId="1934531e-c94c-4d99-8719-05c713fe71b5" providerId="ADAL" clId="{B0E155DF-105A-4C14-83B2-8C32635B3BBC}" dt="2024-01-16T23:38:30.334" v="110" actId="47"/>
        <pc:sldMkLst>
          <pc:docMk/>
          <pc:sldMk cId="1160248729" sldId="263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3.812" v="128" actId="47"/>
        <pc:sldMkLst>
          <pc:docMk/>
          <pc:sldMk cId="1362800934" sldId="266"/>
        </pc:sldMkLst>
      </pc:sldChg>
      <pc:sldChg chg="modSp mod">
        <pc:chgData name="Желдак Тимур Анатолійович" userId="1934531e-c94c-4d99-8719-05c713fe71b5" providerId="ADAL" clId="{B0E155DF-105A-4C14-83B2-8C32635B3BBC}" dt="2024-01-16T23:38:26.581" v="109" actId="20577"/>
        <pc:sldMkLst>
          <pc:docMk/>
          <pc:sldMk cId="3879496830" sldId="284"/>
        </pc:sldMkLst>
        <pc:spChg chg="mod">
          <ac:chgData name="Желдак Тимур Анатолійович" userId="1934531e-c94c-4d99-8719-05c713fe71b5" providerId="ADAL" clId="{B0E155DF-105A-4C14-83B2-8C32635B3BBC}" dt="2024-01-16T23:38:26.581" v="109" actId="20577"/>
          <ac:spMkLst>
            <pc:docMk/>
            <pc:sldMk cId="3879496830" sldId="284"/>
            <ac:spMk id="4" creationId="{00000000-0000-0000-0000-000000000000}"/>
          </ac:spMkLst>
        </pc:spChg>
      </pc:sldChg>
      <pc:sldChg chg="modSp mod">
        <pc:chgData name="Желдак Тимур Анатолійович" userId="1934531e-c94c-4d99-8719-05c713fe71b5" providerId="ADAL" clId="{B0E155DF-105A-4C14-83B2-8C32635B3BBC}" dt="2024-01-16T23:38:04.444" v="79" actId="20577"/>
        <pc:sldMkLst>
          <pc:docMk/>
          <pc:sldMk cId="207788884" sldId="285"/>
        </pc:sldMkLst>
        <pc:spChg chg="mod">
          <ac:chgData name="Желдак Тимур Анатолійович" userId="1934531e-c94c-4d99-8719-05c713fe71b5" providerId="ADAL" clId="{B0E155DF-105A-4C14-83B2-8C32635B3BBC}" dt="2024-01-16T23:38:04.444" v="79" actId="20577"/>
          <ac:spMkLst>
            <pc:docMk/>
            <pc:sldMk cId="207788884" sldId="285"/>
            <ac:spMk id="2" creationId="{00000000-0000-0000-0000-000000000000}"/>
          </ac:spMkLst>
        </pc:spChg>
      </pc:sldChg>
      <pc:sldChg chg="modSp mod">
        <pc:chgData name="Желдак Тимур Анатолійович" userId="1934531e-c94c-4d99-8719-05c713fe71b5" providerId="ADAL" clId="{B0E155DF-105A-4C14-83B2-8C32635B3BBC}" dt="2024-01-16T23:39:29.521" v="189" actId="20577"/>
        <pc:sldMkLst>
          <pc:docMk/>
          <pc:sldMk cId="275903968" sldId="286"/>
        </pc:sldMkLst>
        <pc:spChg chg="mod">
          <ac:chgData name="Желдак Тимур Анатолійович" userId="1934531e-c94c-4d99-8719-05c713fe71b5" providerId="ADAL" clId="{B0E155DF-105A-4C14-83B2-8C32635B3BBC}" dt="2024-01-16T23:39:29.521" v="189" actId="20577"/>
          <ac:spMkLst>
            <pc:docMk/>
            <pc:sldMk cId="275903968" sldId="286"/>
            <ac:spMk id="4" creationId="{00000000-0000-0000-0000-000000000000}"/>
          </ac:spMkLst>
        </pc:spChg>
      </pc:sldChg>
      <pc:sldChg chg="del">
        <pc:chgData name="Желдак Тимур Анатолійович" userId="1934531e-c94c-4d99-8719-05c713fe71b5" providerId="ADAL" clId="{B0E155DF-105A-4C14-83B2-8C32635B3BBC}" dt="2024-01-16T23:38:31.752" v="112" actId="47"/>
        <pc:sldMkLst>
          <pc:docMk/>
          <pc:sldMk cId="1776608981" sldId="287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2.870" v="114" actId="47"/>
        <pc:sldMkLst>
          <pc:docMk/>
          <pc:sldMk cId="2605600100" sldId="288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1.213" v="111" actId="47"/>
        <pc:sldMkLst>
          <pc:docMk/>
          <pc:sldMk cId="3601061599" sldId="289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3.656" v="115" actId="47"/>
        <pc:sldMkLst>
          <pc:docMk/>
          <pc:sldMk cId="2452094922" sldId="292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1.191" v="123" actId="47"/>
        <pc:sldMkLst>
          <pc:docMk/>
          <pc:sldMk cId="3768568305" sldId="293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1.654" v="124" actId="47"/>
        <pc:sldMkLst>
          <pc:docMk/>
          <pc:sldMk cId="3583167724" sldId="294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4.088" v="116" actId="47"/>
        <pc:sldMkLst>
          <pc:docMk/>
          <pc:sldMk cId="2230734948" sldId="295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4.520" v="117" actId="47"/>
        <pc:sldMkLst>
          <pc:docMk/>
          <pc:sldMk cId="1806209495" sldId="296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5.105" v="118" actId="47"/>
        <pc:sldMkLst>
          <pc:docMk/>
          <pc:sldMk cId="663431722" sldId="297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2.709" v="126" actId="47"/>
        <pc:sldMkLst>
          <pc:docMk/>
          <pc:sldMk cId="2557991890" sldId="298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2.253" v="113" actId="47"/>
        <pc:sldMkLst>
          <pc:docMk/>
          <pc:sldMk cId="3153781217" sldId="299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5.706" v="119" actId="47"/>
        <pc:sldMkLst>
          <pc:docMk/>
          <pc:sldMk cId="2274652354" sldId="300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6.244" v="120" actId="47"/>
        <pc:sldMkLst>
          <pc:docMk/>
          <pc:sldMk cId="3587419824" sldId="301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6.845" v="121" actId="47"/>
        <pc:sldMkLst>
          <pc:docMk/>
          <pc:sldMk cId="1956781175" sldId="302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37.309" v="122" actId="47"/>
        <pc:sldMkLst>
          <pc:docMk/>
          <pc:sldMk cId="729753303" sldId="303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2.177" v="125" actId="47"/>
        <pc:sldMkLst>
          <pc:docMk/>
          <pc:sldMk cId="1469169287" sldId="304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4.329" v="129" actId="47"/>
        <pc:sldMkLst>
          <pc:docMk/>
          <pc:sldMk cId="2686935882" sldId="305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3.310" v="127" actId="47"/>
        <pc:sldMkLst>
          <pc:docMk/>
          <pc:sldMk cId="1576808072" sldId="306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4.926" v="130" actId="47"/>
        <pc:sldMkLst>
          <pc:docMk/>
          <pc:sldMk cId="2738675697" sldId="307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5.573" v="131" actId="47"/>
        <pc:sldMkLst>
          <pc:docMk/>
          <pc:sldMk cId="975196110" sldId="308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7.833" v="135" actId="47"/>
        <pc:sldMkLst>
          <pc:docMk/>
          <pc:sldMk cId="2566950491" sldId="309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8.666" v="136" actId="47"/>
        <pc:sldMkLst>
          <pc:docMk/>
          <pc:sldMk cId="4181192640" sldId="310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50.253" v="138" actId="47"/>
        <pc:sldMkLst>
          <pc:docMk/>
          <pc:sldMk cId="2065694473" sldId="311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9.498" v="137" actId="47"/>
        <pc:sldMkLst>
          <pc:docMk/>
          <pc:sldMk cId="1109740636" sldId="312"/>
        </pc:sldMkLst>
      </pc:sldChg>
      <pc:sldChg chg="addSp modSp mod ord">
        <pc:chgData name="Желдак Тимур Анатолійович" userId="1934531e-c94c-4d99-8719-05c713fe71b5" providerId="ADAL" clId="{B0E155DF-105A-4C14-83B2-8C32635B3BBC}" dt="2024-01-17T00:01:12.815" v="669" actId="1076"/>
        <pc:sldMkLst>
          <pc:docMk/>
          <pc:sldMk cId="3806225858" sldId="313"/>
        </pc:sldMkLst>
        <pc:spChg chg="add mod">
          <ac:chgData name="Желдак Тимур Анатолійович" userId="1934531e-c94c-4d99-8719-05c713fe71b5" providerId="ADAL" clId="{B0E155DF-105A-4C14-83B2-8C32635B3BBC}" dt="2024-01-17T00:01:12.815" v="669" actId="1076"/>
          <ac:spMkLst>
            <pc:docMk/>
            <pc:sldMk cId="3806225858" sldId="313"/>
            <ac:spMk id="2" creationId="{9CE1FAF2-F2EE-7648-1413-32A6CE8825F5}"/>
          </ac:spMkLst>
        </pc:spChg>
        <pc:picChg chg="add mod">
          <ac:chgData name="Желдак Тимур Анатолійович" userId="1934531e-c94c-4d99-8719-05c713fe71b5" providerId="ADAL" clId="{B0E155DF-105A-4C14-83B2-8C32635B3BBC}" dt="2024-01-16T23:47:20.669" v="652" actId="1076"/>
          <ac:picMkLst>
            <pc:docMk/>
            <pc:sldMk cId="3806225858" sldId="313"/>
            <ac:picMk id="4" creationId="{553191B5-D96A-590D-7157-ECFF915A7233}"/>
          </ac:picMkLst>
        </pc:picChg>
      </pc:sldChg>
      <pc:sldChg chg="modSp mod">
        <pc:chgData name="Желдак Тимур Анатолійович" userId="1934531e-c94c-4d99-8719-05c713fe71b5" providerId="ADAL" clId="{B0E155DF-105A-4C14-83B2-8C32635B3BBC}" dt="2024-01-16T23:40:48.581" v="226" actId="20577"/>
        <pc:sldMkLst>
          <pc:docMk/>
          <pc:sldMk cId="934851548" sldId="314"/>
        </pc:sldMkLst>
        <pc:spChg chg="mod">
          <ac:chgData name="Желдак Тимур Анатолійович" userId="1934531e-c94c-4d99-8719-05c713fe71b5" providerId="ADAL" clId="{B0E155DF-105A-4C14-83B2-8C32635B3BBC}" dt="2024-01-16T23:40:48.581" v="226" actId="20577"/>
          <ac:spMkLst>
            <pc:docMk/>
            <pc:sldMk cId="934851548" sldId="314"/>
            <ac:spMk id="3" creationId="{59CAF282-CD4C-6E0C-7005-6BF59B31EE7C}"/>
          </ac:spMkLst>
        </pc:spChg>
      </pc:sldChg>
      <pc:sldChg chg="del">
        <pc:chgData name="Желдак Тимур Анатолійович" userId="1934531e-c94c-4d99-8719-05c713fe71b5" providerId="ADAL" clId="{B0E155DF-105A-4C14-83B2-8C32635B3BBC}" dt="2024-01-16T23:38:46.144" v="132" actId="47"/>
        <pc:sldMkLst>
          <pc:docMk/>
          <pc:sldMk cId="2635406634" sldId="315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6.692" v="133" actId="47"/>
        <pc:sldMkLst>
          <pc:docMk/>
          <pc:sldMk cId="2509016122" sldId="316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47.246" v="134" actId="47"/>
        <pc:sldMkLst>
          <pc:docMk/>
          <pc:sldMk cId="48467911" sldId="317"/>
        </pc:sldMkLst>
      </pc:sldChg>
      <pc:sldChg chg="del">
        <pc:chgData name="Желдак Тимур Анатолійович" userId="1934531e-c94c-4d99-8719-05c713fe71b5" providerId="ADAL" clId="{B0E155DF-105A-4C14-83B2-8C32635B3BBC}" dt="2024-01-16T23:38:53.039" v="139" actId="47"/>
        <pc:sldMkLst>
          <pc:docMk/>
          <pc:sldMk cId="3465734749" sldId="318"/>
        </pc:sldMkLst>
      </pc:sldChg>
      <pc:sldChg chg="addSp modSp mod ord">
        <pc:chgData name="Желдак Тимур Анатолійович" userId="1934531e-c94c-4d99-8719-05c713fe71b5" providerId="ADAL" clId="{B0E155DF-105A-4C14-83B2-8C32635B3BBC}" dt="2024-01-17T00:01:27.702" v="674" actId="27636"/>
        <pc:sldMkLst>
          <pc:docMk/>
          <pc:sldMk cId="1642767498" sldId="319"/>
        </pc:sldMkLst>
        <pc:spChg chg="mod">
          <ac:chgData name="Желдак Тимур Анатолійович" userId="1934531e-c94c-4d99-8719-05c713fe71b5" providerId="ADAL" clId="{B0E155DF-105A-4C14-83B2-8C32635B3BBC}" dt="2024-01-16T23:42:28.384" v="238" actId="403"/>
          <ac:spMkLst>
            <pc:docMk/>
            <pc:sldMk cId="1642767498" sldId="319"/>
            <ac:spMk id="2" creationId="{34964470-7A1D-DF94-3627-BE64582BE776}"/>
          </ac:spMkLst>
        </pc:spChg>
        <pc:spChg chg="mod">
          <ac:chgData name="Желдак Тимур Анатолійович" userId="1934531e-c94c-4d99-8719-05c713fe71b5" providerId="ADAL" clId="{B0E155DF-105A-4C14-83B2-8C32635B3BBC}" dt="2024-01-16T23:42:48.256" v="294" actId="20577"/>
          <ac:spMkLst>
            <pc:docMk/>
            <pc:sldMk cId="1642767498" sldId="319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7T00:01:27.702" v="674" actId="27636"/>
          <ac:spMkLst>
            <pc:docMk/>
            <pc:sldMk cId="1642767498" sldId="319"/>
            <ac:spMk id="4" creationId="{D3762C24-B7A5-2EAA-4687-1BEF81C0951B}"/>
          </ac:spMkLst>
        </pc:spChg>
      </pc:sldChg>
      <pc:sldChg chg="addSp delSp modSp del ord">
        <pc:chgData name="Желдак Тимур Анатолійович" userId="1934531e-c94c-4d99-8719-05c713fe71b5" providerId="ADAL" clId="{B0E155DF-105A-4C14-83B2-8C32635B3BBC}" dt="2024-01-17T13:24:06.385" v="733" actId="47"/>
        <pc:sldMkLst>
          <pc:docMk/>
          <pc:sldMk cId="1938446699" sldId="320"/>
        </pc:sldMkLst>
        <pc:spChg chg="del">
          <ac:chgData name="Желдак Тимур Анатолійович" userId="1934531e-c94c-4d99-8719-05c713fe71b5" providerId="ADAL" clId="{B0E155DF-105A-4C14-83B2-8C32635B3BBC}" dt="2024-01-16T23:43:15.484" v="302"/>
          <ac:spMkLst>
            <pc:docMk/>
            <pc:sldMk cId="1938446699" sldId="320"/>
            <ac:spMk id="3" creationId="{D061AD41-669D-6827-1706-85E70182AC81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5.484" v="302"/>
          <ac:spMkLst>
            <pc:docMk/>
            <pc:sldMk cId="1938446699" sldId="320"/>
            <ac:spMk id="4" creationId="{8517DE58-3FB8-3723-3C32-ED69225A802E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3:24:05.167" v="732" actId="47"/>
        <pc:sldMkLst>
          <pc:docMk/>
          <pc:sldMk cId="3860722460" sldId="321"/>
        </pc:sldMkLst>
        <pc:spChg chg="del">
          <ac:chgData name="Желдак Тимур Анатолійович" userId="1934531e-c94c-4d99-8719-05c713fe71b5" providerId="ADAL" clId="{B0E155DF-105A-4C14-83B2-8C32635B3BBC}" dt="2024-01-16T23:43:17.890" v="303"/>
          <ac:spMkLst>
            <pc:docMk/>
            <pc:sldMk cId="3860722460" sldId="321"/>
            <ac:spMk id="3" creationId="{DF66B4EA-574D-03FD-8763-17A95F7606CA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7.890" v="303"/>
          <ac:spMkLst>
            <pc:docMk/>
            <pc:sldMk cId="3860722460" sldId="321"/>
            <ac:spMk id="4" creationId="{202474C8-F6CD-3CD5-CB40-A298AC7CD219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2:48:37.889" v="726" actId="47"/>
        <pc:sldMkLst>
          <pc:docMk/>
          <pc:sldMk cId="3672473923" sldId="322"/>
        </pc:sldMkLst>
        <pc:spChg chg="del">
          <ac:chgData name="Желдак Тимур Анатолійович" userId="1934531e-c94c-4d99-8719-05c713fe71b5" providerId="ADAL" clId="{B0E155DF-105A-4C14-83B2-8C32635B3BBC}" dt="2024-01-16T23:43:19.980" v="304"/>
          <ac:spMkLst>
            <pc:docMk/>
            <pc:sldMk cId="3672473923" sldId="322"/>
            <ac:spMk id="3" creationId="{8E47F3CF-01B4-365B-3265-E7A32E41EDC8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9.980" v="304"/>
          <ac:spMkLst>
            <pc:docMk/>
            <pc:sldMk cId="3672473923" sldId="322"/>
            <ac:spMk id="4" creationId="{C216DC99-945B-C97E-44DF-03845D82FD65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2:48:38.782" v="727" actId="47"/>
        <pc:sldMkLst>
          <pc:docMk/>
          <pc:sldMk cId="313246703" sldId="323"/>
        </pc:sldMkLst>
        <pc:spChg chg="del">
          <ac:chgData name="Желдак Тимур Анатолійович" userId="1934531e-c94c-4d99-8719-05c713fe71b5" providerId="ADAL" clId="{B0E155DF-105A-4C14-83B2-8C32635B3BBC}" dt="2024-01-16T23:43:22.284" v="305"/>
          <ac:spMkLst>
            <pc:docMk/>
            <pc:sldMk cId="313246703" sldId="323"/>
            <ac:spMk id="3" creationId="{424D049B-033A-4978-DAE4-311100EC113E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22.284" v="305"/>
          <ac:spMkLst>
            <pc:docMk/>
            <pc:sldMk cId="313246703" sldId="323"/>
            <ac:spMk id="4" creationId="{C99007D8-DBAE-088D-6481-03E35D22B72C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2:48:39.514" v="728" actId="47"/>
        <pc:sldMkLst>
          <pc:docMk/>
          <pc:sldMk cId="3075095887" sldId="324"/>
        </pc:sldMkLst>
        <pc:spChg chg="del">
          <ac:chgData name="Желдак Тимур Анатолійович" userId="1934531e-c94c-4d99-8719-05c713fe71b5" providerId="ADAL" clId="{B0E155DF-105A-4C14-83B2-8C32635B3BBC}" dt="2024-01-16T23:43:24.152" v="306"/>
          <ac:spMkLst>
            <pc:docMk/>
            <pc:sldMk cId="3075095887" sldId="324"/>
            <ac:spMk id="3" creationId="{1FF40381-A924-DDE3-B2BB-BCD9641FDDEB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24.152" v="306"/>
          <ac:spMkLst>
            <pc:docMk/>
            <pc:sldMk cId="3075095887" sldId="324"/>
            <ac:spMk id="4" creationId="{2777B6F2-8033-7F1E-28DF-9723DAEE4AE2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2:48:40.580" v="729" actId="47"/>
        <pc:sldMkLst>
          <pc:docMk/>
          <pc:sldMk cId="3313702122" sldId="325"/>
        </pc:sldMkLst>
        <pc:spChg chg="del">
          <ac:chgData name="Желдак Тимур Анатолійович" userId="1934531e-c94c-4d99-8719-05c713fe71b5" providerId="ADAL" clId="{B0E155DF-105A-4C14-83B2-8C32635B3BBC}" dt="2024-01-16T23:43:26.409" v="307"/>
          <ac:spMkLst>
            <pc:docMk/>
            <pc:sldMk cId="3313702122" sldId="325"/>
            <ac:spMk id="3" creationId="{7223FE40-7A49-400C-DB8B-70846C33B8D5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26.409" v="307"/>
          <ac:spMkLst>
            <pc:docMk/>
            <pc:sldMk cId="3313702122" sldId="325"/>
            <ac:spMk id="4" creationId="{2E1ACB8E-1B81-7DE7-A921-6B4DA95CE6D6}"/>
          </ac:spMkLst>
        </pc:spChg>
      </pc:sldChg>
      <pc:sldChg chg="addSp delSp modSp del">
        <pc:chgData name="Желдак Тимур Анатолійович" userId="1934531e-c94c-4d99-8719-05c713fe71b5" providerId="ADAL" clId="{B0E155DF-105A-4C14-83B2-8C32635B3BBC}" dt="2024-01-17T12:48:41.369" v="730" actId="47"/>
        <pc:sldMkLst>
          <pc:docMk/>
          <pc:sldMk cId="1914704833" sldId="326"/>
        </pc:sldMkLst>
        <pc:spChg chg="del">
          <ac:chgData name="Желдак Тимур Анатолійович" userId="1934531e-c94c-4d99-8719-05c713fe71b5" providerId="ADAL" clId="{B0E155DF-105A-4C14-83B2-8C32635B3BBC}" dt="2024-01-16T23:43:28.683" v="308"/>
          <ac:spMkLst>
            <pc:docMk/>
            <pc:sldMk cId="1914704833" sldId="326"/>
            <ac:spMk id="3" creationId="{6958623C-0683-7B66-A327-A6BAEE8B6256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28.683" v="308"/>
          <ac:spMkLst>
            <pc:docMk/>
            <pc:sldMk cId="1914704833" sldId="326"/>
            <ac:spMk id="4" creationId="{EB9CDA4C-1554-0CF3-3C52-7B7B0FE75199}"/>
          </ac:spMkLst>
        </pc:spChg>
      </pc:sldChg>
      <pc:sldChg chg="addSp delSp modSp add mod">
        <pc:chgData name="Желдак Тимур Анатолійович" userId="1934531e-c94c-4d99-8719-05c713fe71b5" providerId="ADAL" clId="{B0E155DF-105A-4C14-83B2-8C32635B3BBC}" dt="2024-01-17T12:06:55.657" v="724" actId="478"/>
        <pc:sldMkLst>
          <pc:docMk/>
          <pc:sldMk cId="3275057645" sldId="327"/>
        </pc:sldMkLst>
        <pc:spChg chg="del">
          <ac:chgData name="Желдак Тимур Анатолійович" userId="1934531e-c94c-4d99-8719-05c713fe71b5" providerId="ADAL" clId="{B0E155DF-105A-4C14-83B2-8C32635B3BBC}" dt="2024-01-17T12:06:55.657" v="724" actId="478"/>
          <ac:spMkLst>
            <pc:docMk/>
            <pc:sldMk cId="3275057645" sldId="327"/>
            <ac:spMk id="2" creationId="{34964470-7A1D-DF94-3627-BE64582BE776}"/>
          </ac:spMkLst>
        </pc:spChg>
        <pc:spChg chg="del">
          <ac:chgData name="Желдак Тимур Анатолійович" userId="1934531e-c94c-4d99-8719-05c713fe71b5" providerId="ADAL" clId="{B0E155DF-105A-4C14-83B2-8C32635B3BBC}" dt="2024-01-16T23:42:59.905" v="295"/>
          <ac:spMkLst>
            <pc:docMk/>
            <pc:sldMk cId="3275057645" sldId="327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2:59.905" v="295"/>
          <ac:spMkLst>
            <pc:docMk/>
            <pc:sldMk cId="3275057645" sldId="327"/>
            <ac:spMk id="4" creationId="{C7CABEFA-C8F5-0736-5E07-3DA1603EA6BE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57.789" v="313" actId="27636"/>
          <ac:spMkLst>
            <pc:docMk/>
            <pc:sldMk cId="3275057645" sldId="327"/>
            <ac:spMk id="5" creationId="{F1747E1C-9E85-F27C-65BF-9D3FA89592A1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7T00:01:50.509" v="679" actId="113"/>
          <ac:spMkLst>
            <pc:docMk/>
            <pc:sldMk cId="3275057645" sldId="327"/>
            <ac:spMk id="6" creationId="{858B12FE-AEC4-0F4A-F6E0-6B3089CA7249}"/>
          </ac:spMkLst>
        </pc:spChg>
        <pc:spChg chg="add del mod">
          <ac:chgData name="Желдак Тимур Анатолійович" userId="1934531e-c94c-4d99-8719-05c713fe71b5" providerId="ADAL" clId="{B0E155DF-105A-4C14-83B2-8C32635B3BBC}" dt="2024-01-16T23:44:05.389" v="315" actId="478"/>
          <ac:spMkLst>
            <pc:docMk/>
            <pc:sldMk cId="3275057645" sldId="327"/>
            <ac:spMk id="7" creationId="{AEE0D2C4-F247-6602-6475-0783A594AB04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2:09:03.801" v="725" actId="47"/>
        <pc:sldMkLst>
          <pc:docMk/>
          <pc:sldMk cId="2587595694" sldId="328"/>
        </pc:sldMkLst>
        <pc:spChg chg="del">
          <ac:chgData name="Желдак Тимур Анатолійович" userId="1934531e-c94c-4d99-8719-05c713fe71b5" providerId="ADAL" clId="{B0E155DF-105A-4C14-83B2-8C32635B3BBC}" dt="2024-01-16T23:43:02.707" v="296"/>
          <ac:spMkLst>
            <pc:docMk/>
            <pc:sldMk cId="2587595694" sldId="328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02.707" v="296"/>
          <ac:spMkLst>
            <pc:docMk/>
            <pc:sldMk cId="2587595694" sldId="328"/>
            <ac:spMk id="4" creationId="{2544C1D3-461D-E100-0C48-D33FA130DADF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3:24:10.966" v="738" actId="47"/>
        <pc:sldMkLst>
          <pc:docMk/>
          <pc:sldMk cId="70437701" sldId="329"/>
        </pc:sldMkLst>
        <pc:spChg chg="del">
          <ac:chgData name="Желдак Тимур Анатолійович" userId="1934531e-c94c-4d99-8719-05c713fe71b5" providerId="ADAL" clId="{B0E155DF-105A-4C14-83B2-8C32635B3BBC}" dt="2024-01-16T23:43:05.878" v="297"/>
          <ac:spMkLst>
            <pc:docMk/>
            <pc:sldMk cId="70437701" sldId="329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05.878" v="297"/>
          <ac:spMkLst>
            <pc:docMk/>
            <pc:sldMk cId="70437701" sldId="329"/>
            <ac:spMk id="4" creationId="{7166122C-91BB-DA0F-D7DB-4EC1B7E6F9E6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3:24:10.144" v="737" actId="47"/>
        <pc:sldMkLst>
          <pc:docMk/>
          <pc:sldMk cId="1096920633" sldId="330"/>
        </pc:sldMkLst>
        <pc:spChg chg="del">
          <ac:chgData name="Желдак Тимур Анатолійович" userId="1934531e-c94c-4d99-8719-05c713fe71b5" providerId="ADAL" clId="{B0E155DF-105A-4C14-83B2-8C32635B3BBC}" dt="2024-01-16T23:43:08.165" v="298"/>
          <ac:spMkLst>
            <pc:docMk/>
            <pc:sldMk cId="1096920633" sldId="330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08.165" v="298"/>
          <ac:spMkLst>
            <pc:docMk/>
            <pc:sldMk cId="1096920633" sldId="330"/>
            <ac:spMk id="4" creationId="{7679CCEF-9E0E-11D2-B6AC-33F69A2273FC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3:24:09.379" v="736" actId="47"/>
        <pc:sldMkLst>
          <pc:docMk/>
          <pc:sldMk cId="2509130143" sldId="331"/>
        </pc:sldMkLst>
        <pc:spChg chg="del">
          <ac:chgData name="Желдак Тимур Анатолійович" userId="1934531e-c94c-4d99-8719-05c713fe71b5" providerId="ADAL" clId="{B0E155DF-105A-4C14-83B2-8C32635B3BBC}" dt="2024-01-16T23:43:10.022" v="299"/>
          <ac:spMkLst>
            <pc:docMk/>
            <pc:sldMk cId="2509130143" sldId="331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0.022" v="299"/>
          <ac:spMkLst>
            <pc:docMk/>
            <pc:sldMk cId="2509130143" sldId="331"/>
            <ac:spMk id="4" creationId="{D585C524-6168-35C5-CFA0-C3503B4527A4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3:24:08.524" v="735" actId="47"/>
        <pc:sldMkLst>
          <pc:docMk/>
          <pc:sldMk cId="1486475310" sldId="332"/>
        </pc:sldMkLst>
        <pc:spChg chg="del">
          <ac:chgData name="Желдак Тимур Анатолійович" userId="1934531e-c94c-4d99-8719-05c713fe71b5" providerId="ADAL" clId="{B0E155DF-105A-4C14-83B2-8C32635B3BBC}" dt="2024-01-16T23:43:11.758" v="300"/>
          <ac:spMkLst>
            <pc:docMk/>
            <pc:sldMk cId="1486475310" sldId="332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1.758" v="300"/>
          <ac:spMkLst>
            <pc:docMk/>
            <pc:sldMk cId="1486475310" sldId="332"/>
            <ac:spMk id="4" creationId="{EF885FF0-C04B-2550-E7B8-751388545A5E}"/>
          </ac:spMkLst>
        </pc:spChg>
      </pc:sldChg>
      <pc:sldChg chg="addSp delSp modSp add del">
        <pc:chgData name="Желдак Тимур Анатолійович" userId="1934531e-c94c-4d99-8719-05c713fe71b5" providerId="ADAL" clId="{B0E155DF-105A-4C14-83B2-8C32635B3BBC}" dt="2024-01-17T13:24:07.581" v="734" actId="47"/>
        <pc:sldMkLst>
          <pc:docMk/>
          <pc:sldMk cId="3349864088" sldId="333"/>
        </pc:sldMkLst>
        <pc:spChg chg="del">
          <ac:chgData name="Желдак Тимур Анатолійович" userId="1934531e-c94c-4d99-8719-05c713fe71b5" providerId="ADAL" clId="{B0E155DF-105A-4C14-83B2-8C32635B3BBC}" dt="2024-01-16T23:43:13.688" v="301"/>
          <ac:spMkLst>
            <pc:docMk/>
            <pc:sldMk cId="3349864088" sldId="333"/>
            <ac:spMk id="3" creationId="{43DB655C-9CE7-3088-472F-4DAB70203FE4}"/>
          </ac:spMkLst>
        </pc:spChg>
        <pc:spChg chg="add mod">
          <ac:chgData name="Желдак Тимур Анатолійович" userId="1934531e-c94c-4d99-8719-05c713fe71b5" providerId="ADAL" clId="{B0E155DF-105A-4C14-83B2-8C32635B3BBC}" dt="2024-01-16T23:43:13.688" v="301"/>
          <ac:spMkLst>
            <pc:docMk/>
            <pc:sldMk cId="3349864088" sldId="333"/>
            <ac:spMk id="4" creationId="{B452B091-8AFC-F923-CE8A-9F8B2814211A}"/>
          </ac:spMkLst>
        </pc:spChg>
      </pc:sldChg>
      <pc:sldChg chg="add del">
        <pc:chgData name="Желдак Тимур Анатолійович" userId="1934531e-c94c-4d99-8719-05c713fe71b5" providerId="ADAL" clId="{B0E155DF-105A-4C14-83B2-8C32635B3BBC}" dt="2024-01-16T23:44:08.796" v="316" actId="47"/>
        <pc:sldMkLst>
          <pc:docMk/>
          <pc:sldMk cId="734815936" sldId="334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45.109" v="681"/>
        <pc:sldMkLst>
          <pc:docMk/>
          <pc:sldMk cId="1959180827" sldId="334"/>
        </pc:sldMkLst>
      </pc:sldChg>
      <pc:sldChg chg="add del">
        <pc:chgData name="Желдак Тимур Анатолійович" userId="1934531e-c94c-4d99-8719-05c713fe71b5" providerId="ADAL" clId="{B0E155DF-105A-4C14-83B2-8C32635B3BBC}" dt="2024-01-16T23:43:38.316" v="309" actId="47"/>
        <pc:sldMkLst>
          <pc:docMk/>
          <pc:sldMk cId="2071557570" sldId="334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45.457" v="683"/>
        <pc:sldMkLst>
          <pc:docMk/>
          <pc:sldMk cId="684447067" sldId="335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48.163" v="685"/>
        <pc:sldMkLst>
          <pc:docMk/>
          <pc:sldMk cId="1339725195" sldId="336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49.912" v="687"/>
        <pc:sldMkLst>
          <pc:docMk/>
          <pc:sldMk cId="2406762289" sldId="337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51.381" v="689"/>
        <pc:sldMkLst>
          <pc:docMk/>
          <pc:sldMk cId="1048549962" sldId="338"/>
        </pc:sldMkLst>
      </pc:sldChg>
      <pc:sldChg chg="add">
        <pc:chgData name="Желдак Тимур Анатолійович" userId="1934531e-c94c-4d99-8719-05c713fe71b5" providerId="ADAL" clId="{B0E155DF-105A-4C14-83B2-8C32635B3BBC}" dt="2024-01-17T00:03:53.580" v="691"/>
        <pc:sldMkLst>
          <pc:docMk/>
          <pc:sldMk cId="2599438917" sldId="339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0.688" v="693"/>
        <pc:sldMkLst>
          <pc:docMk/>
          <pc:sldMk cId="3471485697" sldId="340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1.567" v="695"/>
        <pc:sldMkLst>
          <pc:docMk/>
          <pc:sldMk cId="1689641614" sldId="341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4.354" v="697"/>
        <pc:sldMkLst>
          <pc:docMk/>
          <pc:sldMk cId="1279257780" sldId="342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6.780" v="699"/>
        <pc:sldMkLst>
          <pc:docMk/>
          <pc:sldMk cId="1874813704" sldId="343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8.465" v="701"/>
        <pc:sldMkLst>
          <pc:docMk/>
          <pc:sldMk cId="4274537418" sldId="344"/>
        </pc:sldMkLst>
      </pc:sldChg>
      <pc:sldChg chg="add">
        <pc:chgData name="Желдак Тимур Анатолійович" userId="1934531e-c94c-4d99-8719-05c713fe71b5" providerId="ADAL" clId="{B0E155DF-105A-4C14-83B2-8C32635B3BBC}" dt="2024-01-17T00:04:09.635" v="703"/>
        <pc:sldMkLst>
          <pc:docMk/>
          <pc:sldMk cId="2332493232" sldId="345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12.821" v="705"/>
        <pc:sldMkLst>
          <pc:docMk/>
          <pc:sldMk cId="4219571455" sldId="346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22.695" v="707"/>
        <pc:sldMkLst>
          <pc:docMk/>
          <pc:sldMk cId="1310465328" sldId="347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25.392" v="709"/>
        <pc:sldMkLst>
          <pc:docMk/>
          <pc:sldMk cId="17141368" sldId="348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27.454" v="711"/>
        <pc:sldMkLst>
          <pc:docMk/>
          <pc:sldMk cId="1983065292" sldId="349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36.773" v="713"/>
        <pc:sldMkLst>
          <pc:docMk/>
          <pc:sldMk cId="4197329180" sldId="350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43.611" v="715"/>
        <pc:sldMkLst>
          <pc:docMk/>
          <pc:sldMk cId="1331969262" sldId="351"/>
        </pc:sldMkLst>
      </pc:sldChg>
      <pc:sldChg chg="modSp add">
        <pc:chgData name="Желдак Тимур Анатолійович" userId="1934531e-c94c-4d99-8719-05c713fe71b5" providerId="ADAL" clId="{B0E155DF-105A-4C14-83B2-8C32635B3BBC}" dt="2024-01-17T13:05:03.985" v="731" actId="20578"/>
        <pc:sldMkLst>
          <pc:docMk/>
          <pc:sldMk cId="1229553479" sldId="352"/>
        </pc:sldMkLst>
        <pc:spChg chg="mod">
          <ac:chgData name="Желдак Тимур Анатолійович" userId="1934531e-c94c-4d99-8719-05c713fe71b5" providerId="ADAL" clId="{B0E155DF-105A-4C14-83B2-8C32635B3BBC}" dt="2024-01-17T13:05:03.985" v="731" actId="20578"/>
          <ac:spMkLst>
            <pc:docMk/>
            <pc:sldMk cId="1229553479" sldId="352"/>
            <ac:spMk id="3" creationId="{5B06EA6A-AE3B-94AC-A89C-401FB283F1BE}"/>
          </ac:spMkLst>
        </pc:spChg>
      </pc:sldChg>
      <pc:sldChg chg="add">
        <pc:chgData name="Желдак Тимур Анатолійович" userId="1934531e-c94c-4d99-8719-05c713fe71b5" providerId="ADAL" clId="{B0E155DF-105A-4C14-83B2-8C32635B3BBC}" dt="2024-01-17T00:05:49.825" v="719"/>
        <pc:sldMkLst>
          <pc:docMk/>
          <pc:sldMk cId="1684773693" sldId="353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53" v="721"/>
        <pc:sldMkLst>
          <pc:docMk/>
          <pc:sldMk cId="175253940" sldId="354"/>
        </pc:sldMkLst>
      </pc:sldChg>
      <pc:sldChg chg="add">
        <pc:chgData name="Желдак Тимур Анатолійович" userId="1934531e-c94c-4d99-8719-05c713fe71b5" providerId="ADAL" clId="{B0E155DF-105A-4C14-83B2-8C32635B3BBC}" dt="2024-01-17T00:05:54.983" v="723"/>
        <pc:sldMkLst>
          <pc:docMk/>
          <pc:sldMk cId="1010904437" sldId="355"/>
        </pc:sldMkLst>
      </pc:sldChg>
      <pc:sldMasterChg chg="add del addSldLayout delSldLayout">
        <pc:chgData name="Желдак Тимур Анатолійович" userId="1934531e-c94c-4d99-8719-05c713fe71b5" providerId="ADAL" clId="{B0E155DF-105A-4C14-83B2-8C32635B3BBC}" dt="2024-01-17T00:03:45.108" v="680" actId="27028"/>
        <pc:sldMasterMkLst>
          <pc:docMk/>
          <pc:sldMasterMk cId="2812562758" sldId="2147483648"/>
        </pc:sldMasterMkLst>
        <pc:sldLayoutChg chg="add del">
          <pc:chgData name="Желдак Тимур Анатолійович" userId="1934531e-c94c-4d99-8719-05c713fe71b5" providerId="ADAL" clId="{B0E155DF-105A-4C14-83B2-8C32635B3BBC}" dt="2024-01-17T00:03:45.108" v="680" actId="27028"/>
          <pc:sldLayoutMkLst>
            <pc:docMk/>
            <pc:sldMasterMk cId="2812562758" sldId="2147483648"/>
            <pc:sldLayoutMk cId="2394358124" sldId="2147483650"/>
          </pc:sldLayoutMkLst>
        </pc:sldLayoutChg>
      </pc:sldMasterChg>
      <pc:sldMasterChg chg="replId delSldLayout modSldLayout">
        <pc:chgData name="Желдак Тимур Анатолійович" userId="1934531e-c94c-4d99-8719-05c713fe71b5" providerId="ADAL" clId="{B0E155DF-105A-4C14-83B2-8C32635B3BBC}" dt="2024-01-16T23:41:53.898" v="234" actId="27028"/>
        <pc:sldMasterMkLst>
          <pc:docMk/>
          <pc:sldMasterMk cId="1061522940" sldId="2147483655"/>
        </pc:sldMasterMkLst>
        <pc:sldLayoutChg chg="del">
          <pc:chgData name="Желдак Тимур Анатолійович" userId="1934531e-c94c-4d99-8719-05c713fe71b5" providerId="ADAL" clId="{B0E155DF-105A-4C14-83B2-8C32635B3BBC}" dt="2024-01-16T23:38:43.812" v="128" actId="47"/>
          <pc:sldLayoutMkLst>
            <pc:docMk/>
            <pc:sldMasterMk cId="1061522940" sldId="2147483655"/>
            <pc:sldLayoutMk cId="3042703483" sldId="2147483655"/>
          </pc:sldLayoutMkLst>
        </pc:sldLayoutChg>
        <pc:sldLayoutChg chg="replId">
          <pc:chgData name="Желдак Тимур Анатолійович" userId="1934531e-c94c-4d99-8719-05c713fe71b5" providerId="ADAL" clId="{B0E155DF-105A-4C14-83B2-8C32635B3BBC}" dt="2024-01-16T23:41:53.898" v="234" actId="27028"/>
          <pc:sldLayoutMkLst>
            <pc:docMk/>
            <pc:sldMasterMk cId="1061522940" sldId="2147483655"/>
            <pc:sldLayoutMk cId="1680843246" sldId="21474836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674C-47DE-4D69-824F-B768083A5652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DA66-C4C8-47FB-AD19-85F20319C66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2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/>
              <a:t>НАЗВА ТЕМИ ВИСТУПУ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79615" y="6371896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/>
              <a:t>Співавтори: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</a:t>
            </a:r>
            <a:r>
              <a:rPr lang="ru-RU" dirty="0"/>
              <a:t> факультету та </a:t>
            </a:r>
            <a:r>
              <a:rPr lang="uk-UA" dirty="0"/>
              <a:t>кафедри (не обов’язково при виступі в інших закладах та містах)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ступінь</a:t>
            </a:r>
            <a:r>
              <a:rPr lang="ru-RU" dirty="0"/>
              <a:t>, </a:t>
            </a:r>
            <a:r>
              <a:rPr lang="ru-RU" dirty="0" err="1"/>
              <a:t>звання</a:t>
            </a:r>
            <a:r>
              <a:rPr lang="ru-RU" dirty="0"/>
              <a:t> та </a:t>
            </a:r>
            <a:r>
              <a:rPr lang="ru-RU" dirty="0" err="1"/>
              <a:t>повне</a:t>
            </a:r>
            <a:r>
              <a:rPr lang="ru-RU" dirty="0"/>
              <a:t> П.І.Б. особи,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виступає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авторів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 конференції або заходу</a:t>
            </a:r>
            <a:br>
              <a:rPr lang="uk-UA" noProof="0" dirty="0"/>
            </a:br>
            <a:r>
              <a:rPr lang="uk-UA" noProof="0" dirty="0"/>
              <a:t>Заклад, де відбудеться виступ</a:t>
            </a:r>
            <a:br>
              <a:rPr lang="uk-UA" noProof="0" dirty="0"/>
            </a:br>
            <a:r>
              <a:rPr lang="uk-UA" noProof="0" dirty="0"/>
              <a:t>Місто</a:t>
            </a:r>
            <a:br>
              <a:rPr lang="uk-UA" noProof="0" dirty="0"/>
            </a:br>
            <a:r>
              <a:rPr lang="uk-UA" noProof="0" dirty="0"/>
              <a:t>Дата виступу </a:t>
            </a:r>
          </a:p>
        </p:txBody>
      </p:sp>
    </p:spTree>
    <p:extLst>
      <p:ext uri="{BB962C8B-B14F-4D97-AF65-F5344CB8AC3E}">
        <p14:creationId xmlns:p14="http://schemas.microsoft.com/office/powerpoint/2010/main" val="17226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/>
              <a:t>НАЗВА ТЕМИ ВИСТУПУ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79615" y="6371896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/>
              <a:t>Співавтори: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4325" y="4924928"/>
            <a:ext cx="157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600" b="1" dirty="0"/>
              <a:t>Контакти: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</a:t>
            </a:r>
            <a:r>
              <a:rPr lang="ru-RU" dirty="0"/>
              <a:t> факультету та </a:t>
            </a:r>
            <a:r>
              <a:rPr lang="uk-UA" dirty="0"/>
              <a:t>кафедри (не обов’язково при виступі в інших закладах та містах)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ступінь</a:t>
            </a:r>
            <a:r>
              <a:rPr lang="ru-RU" dirty="0"/>
              <a:t>, </a:t>
            </a:r>
            <a:r>
              <a:rPr lang="ru-RU" dirty="0" err="1"/>
              <a:t>звання</a:t>
            </a:r>
            <a:r>
              <a:rPr lang="ru-RU" dirty="0"/>
              <a:t> та </a:t>
            </a:r>
            <a:r>
              <a:rPr lang="ru-RU" dirty="0" err="1"/>
              <a:t>повне</a:t>
            </a:r>
            <a:r>
              <a:rPr lang="ru-RU" dirty="0"/>
              <a:t> П.І.Б. особи,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виступає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авторів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 hasCustomPrompt="1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контактний </a:t>
            </a:r>
            <a:r>
              <a:rPr lang="en-US" noProof="0" dirty="0"/>
              <a:t>e-mail</a:t>
            </a:r>
            <a:r>
              <a:rPr lang="uk-UA" noProof="0" dirty="0"/>
              <a:t> або номер телефону для </a:t>
            </a:r>
            <a:r>
              <a:rPr lang="uk-UA" noProof="0" dirty="0" err="1"/>
              <a:t>месенджера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 конференції або заходу</a:t>
            </a:r>
            <a:br>
              <a:rPr lang="uk-UA" noProof="0" dirty="0"/>
            </a:br>
            <a:r>
              <a:rPr lang="uk-UA" noProof="0" dirty="0"/>
              <a:t>Заклад, де відбудеться виступ</a:t>
            </a:r>
            <a:br>
              <a:rPr lang="uk-UA" noProof="0" dirty="0"/>
            </a:br>
            <a:r>
              <a:rPr lang="uk-UA" noProof="0" dirty="0"/>
              <a:t>Місто</a:t>
            </a:r>
            <a:br>
              <a:rPr lang="uk-UA" noProof="0" dirty="0"/>
            </a:br>
            <a:r>
              <a:rPr lang="uk-UA" noProof="0" dirty="0"/>
              <a:t>Дата виступу </a:t>
            </a:r>
          </a:p>
        </p:txBody>
      </p:sp>
    </p:spTree>
    <p:extLst>
      <p:ext uri="{BB962C8B-B14F-4D97-AF65-F5344CB8AC3E}">
        <p14:creationId xmlns:p14="http://schemas.microsoft.com/office/powerpoint/2010/main" val="76733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‹№›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68084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‹№›</a:t>
            </a:fld>
            <a:endParaRPr lang="ru-RU" sz="1600" dirty="0"/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76168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</p:spTree>
    <p:extLst>
      <p:ext uri="{BB962C8B-B14F-4D97-AF65-F5344CB8AC3E}">
        <p14:creationId xmlns:p14="http://schemas.microsoft.com/office/powerpoint/2010/main" val="313992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  <a:endParaRPr lang="ru-RU" dirty="0"/>
          </a:p>
          <a:p>
            <a:pPr lv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418035" y="1005840"/>
            <a:ext cx="6024327" cy="15776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EF68C-EE9F-11D6-C23C-97481C66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ED314-ACDD-02FC-E34F-321705C0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78E409-B452-53AD-0D96-B9F5AAE1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DC31-EA29-4961-A8A6-911EEF17C92E}" type="datetime1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E7B282-88AB-632F-E45C-5520C8A4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8E5816-8279-6C23-779B-2CCA97CA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B184-EB14-4CF7-B233-E9D2F912549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435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2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241F59-1461-C0C7-A0EE-AFDC6BDC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653DFC-3269-CA59-E134-694EEB0E4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46B1D2-3934-1FFA-C789-4697E325C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EE75-3B54-4088-9DA0-C8172B20B79F}" type="datetime1">
              <a:rPr lang="uk-UA" smtClean="0"/>
              <a:t>17.01.2024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787B60-21B6-D77E-B0E2-E818B3CA0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21C8B81-8643-6F31-CE9E-0737B034F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B184-EB14-4CF7-B233-E9D2F912549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256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eksforgeeks.org/travelling-salesman-problem-greedy-approach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s.google.com/optimization/routing/vrp#distance_matrix_api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7%D0%B0%D0%B4%D0%B0%D1%87%D0%B0_%D0%BA%D0%BE%D0%BC%D1%96%D0%B2%D0%BE%D1%8F%D0%B6%D0%B5%D1%80%D0%B0" TargetMode="External"/><Relationship Id="rId3" Type="http://schemas.openxmlformats.org/officeDocument/2006/relationships/hyperlink" Target="https://github.com/hsaikia/TravellingSalesmanGodot" TargetMode="External"/><Relationship Id="rId7" Type="http://schemas.openxmlformats.org/officeDocument/2006/relationships/hyperlink" Target="https://developers.google.com/optimization/routing/tsp?hl=ru" TargetMode="External"/><Relationship Id="rId2" Type="http://schemas.openxmlformats.org/officeDocument/2006/relationships/hyperlink" Target="https://en.wikipedia.org/wiki/Ant_colony_optimization_algorithm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ugochirico/Java-Ant-Colony-System-Framework" TargetMode="External"/><Relationship Id="rId5" Type="http://schemas.openxmlformats.org/officeDocument/2006/relationships/hyperlink" Target="https://www.kaggle.com/code/jamesmcguigan/ant-colony-optimization-algorithm" TargetMode="External"/><Relationship Id="rId10" Type="http://schemas.openxmlformats.org/officeDocument/2006/relationships/hyperlink" Target="https://colab.research.google.com/github/norvig/pytudes/blob/main/ipynb/TSP.ipynb#scrollTo=Eon7W_uR8D9s" TargetMode="External"/><Relationship Id="rId4" Type="http://schemas.openxmlformats.org/officeDocument/2006/relationships/hyperlink" Target="http://www.aco-metaheuristic.org/" TargetMode="External"/><Relationship Id="rId9" Type="http://schemas.openxmlformats.org/officeDocument/2006/relationships/hyperlink" Target="https://www.geeksforgeeks.org/travelling-salesman-problem-greedy-approach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Zheldak.t.a@nmu.on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5fzyblVdmA" TargetMode="External"/><Relationship Id="rId2" Type="http://schemas.openxmlformats.org/officeDocument/2006/relationships/hyperlink" Target="https://youtu.be/ufAHNtZkO_A?si=YcXDBTI6mSHIs_l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openxmlformats.org/officeDocument/2006/relationships/hyperlink" Target="https://www.youtube.com/watch?v=qs_1KhE3aM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314325" y="2221138"/>
            <a:ext cx="7462513" cy="1833790"/>
          </a:xfrm>
        </p:spPr>
        <p:txBody>
          <a:bodyPr>
            <a:normAutofit/>
          </a:bodyPr>
          <a:lstStyle/>
          <a:p>
            <a:r>
              <a:rPr lang="uk-UA" sz="3600" b="0" dirty="0"/>
              <a:t>Моделювання та оптимізація виконання скінченних послідовностей замовлень</a:t>
            </a:r>
            <a:endParaRPr lang="uk-UA" sz="3600" dirty="0"/>
          </a:p>
        </p:txBody>
      </p:sp>
      <p:sp>
        <p:nvSpPr>
          <p:cNvPr id="15" name="Объект 14"/>
          <p:cNvSpPr>
            <a:spLocks noGrp="1"/>
          </p:cNvSpPr>
          <p:nvPr>
            <p:ph sz="quarter" idx="11"/>
          </p:nvPr>
        </p:nvSpPr>
        <p:spPr>
          <a:xfrm>
            <a:off x="314324" y="285186"/>
            <a:ext cx="7178429" cy="1061921"/>
          </a:xfrm>
        </p:spPr>
        <p:txBody>
          <a:bodyPr/>
          <a:lstStyle/>
          <a:p>
            <a:pPr algn="ctr"/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Зимова школа із системного аналізу та штучного інтелекту</a:t>
            </a:r>
          </a:p>
        </p:txBody>
      </p:sp>
      <p:sp>
        <p:nvSpPr>
          <p:cNvPr id="16" name="Объект 15"/>
          <p:cNvSpPr>
            <a:spLocks noGrp="1"/>
          </p:cNvSpPr>
          <p:nvPr>
            <p:ph sz="quarter" idx="12"/>
          </p:nvPr>
        </p:nvSpPr>
        <p:spPr>
          <a:xfrm>
            <a:off x="314324" y="4054928"/>
            <a:ext cx="8030685" cy="2141035"/>
          </a:xfrm>
        </p:spPr>
        <p:txBody>
          <a:bodyPr/>
          <a:lstStyle/>
          <a:p>
            <a:r>
              <a:rPr lang="uk-UA" dirty="0" err="1"/>
              <a:t>К.т.н</a:t>
            </a:r>
            <a:r>
              <a:rPr lang="uk-UA" dirty="0"/>
              <a:t>., доц. Желдак Тімур Анатолійович,</a:t>
            </a:r>
          </a:p>
          <a:p>
            <a:r>
              <a:rPr lang="uk-UA" dirty="0"/>
              <a:t>Завідувач кафедри системного аналізу та управління</a:t>
            </a:r>
          </a:p>
          <a:p>
            <a:endParaRPr lang="uk-UA" dirty="0"/>
          </a:p>
          <a:p>
            <a:r>
              <a:rPr lang="uk-UA" dirty="0"/>
              <a:t>Гаранжа Дмитро Миколайович,</a:t>
            </a:r>
          </a:p>
          <a:p>
            <a:r>
              <a:rPr lang="uk-UA" dirty="0"/>
              <a:t>Старший викладач кафедри системного аналізу та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292826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 алгоритм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FCAE099-48DE-1F65-1BDB-3B1727596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46" y="1113253"/>
            <a:ext cx="4016885" cy="5432069"/>
          </a:xfrm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10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FC473-E2C9-914D-A462-47D3D1129F10}"/>
              </a:ext>
            </a:extLst>
          </p:cNvPr>
          <p:cNvSpPr txBox="1"/>
          <p:nvPr/>
        </p:nvSpPr>
        <p:spPr>
          <a:xfrm>
            <a:off x="4949072" y="1149537"/>
            <a:ext cx="62122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Franklin Gothic Book" panose="020B0503020102020204" pitchFamily="34" charset="0"/>
              </a:rPr>
              <a:t>Ініціалізація</a:t>
            </a:r>
            <a:r>
              <a:rPr lang="uk-UA" sz="2000" dirty="0">
                <a:latin typeface="Franklin Gothic Book" panose="020B0503020102020204" pitchFamily="34" charset="0"/>
              </a:rPr>
              <a:t> – кожен мураха опиняється початково у випадковій вершині, маючи мету пройти всі і повернутися до початку</a:t>
            </a:r>
          </a:p>
          <a:p>
            <a:endParaRPr lang="uk-UA" sz="2000" dirty="0">
              <a:latin typeface="Franklin Gothic Book" panose="020B0503020102020204" pitchFamily="34" charset="0"/>
            </a:endParaRPr>
          </a:p>
          <a:p>
            <a:r>
              <a:rPr lang="uk-UA" sz="2000" b="1" dirty="0">
                <a:latin typeface="Franklin Gothic Book" panose="020B0503020102020204" pitchFamily="34" charset="0"/>
              </a:rPr>
              <a:t>Пошук рішень </a:t>
            </a:r>
            <a:r>
              <a:rPr lang="uk-UA" sz="2000" dirty="0">
                <a:latin typeface="Franklin Gothic Book" panose="020B0503020102020204" pitchFamily="34" charset="0"/>
              </a:rPr>
              <a:t>– рух графом допоки не відвідав усі вершини</a:t>
            </a:r>
          </a:p>
          <a:p>
            <a:endParaRPr lang="uk-UA" sz="2000" dirty="0">
              <a:latin typeface="Franklin Gothic Book" panose="020B0503020102020204" pitchFamily="34" charset="0"/>
            </a:endParaRPr>
          </a:p>
          <a:p>
            <a:r>
              <a:rPr lang="uk-UA" sz="2000" b="1" dirty="0">
                <a:latin typeface="Franklin Gothic Book" panose="020B0503020102020204" pitchFamily="34" charset="0"/>
              </a:rPr>
              <a:t>Поновлення феромону </a:t>
            </a:r>
            <a:r>
              <a:rPr lang="uk-UA" sz="2000" dirty="0">
                <a:latin typeface="Franklin Gothic Book" panose="020B0503020102020204" pitchFamily="34" charset="0"/>
              </a:rPr>
              <a:t>складається з випаровування і накладання нового за підсумками проходу мурахами всього графа</a:t>
            </a:r>
          </a:p>
          <a:p>
            <a:endParaRPr lang="uk-UA" sz="2000" dirty="0">
              <a:latin typeface="Franklin Gothic Book" panose="020B0503020102020204" pitchFamily="34" charset="0"/>
            </a:endParaRPr>
          </a:p>
          <a:p>
            <a:r>
              <a:rPr lang="uk-UA" sz="2000" b="1" dirty="0">
                <a:latin typeface="Franklin Gothic Book" panose="020B0503020102020204" pitchFamily="34" charset="0"/>
              </a:rPr>
              <a:t>Умови виходу </a:t>
            </a:r>
            <a:r>
              <a:rPr lang="uk-UA" sz="2000" dirty="0">
                <a:latin typeface="Franklin Gothic Book" panose="020B0503020102020204" pitchFamily="34" charset="0"/>
              </a:rPr>
              <a:t>– традиційні:</a:t>
            </a:r>
            <a:br>
              <a:rPr lang="uk-UA" sz="2000" dirty="0">
                <a:latin typeface="Franklin Gothic Book" panose="020B0503020102020204" pitchFamily="34" charset="0"/>
              </a:rPr>
            </a:br>
            <a:r>
              <a:rPr lang="uk-UA" sz="2000" dirty="0">
                <a:latin typeface="Franklin Gothic Book" panose="020B0503020102020204" pitchFamily="34" charset="0"/>
              </a:rPr>
              <a:t>1) задана кількість ітерацій</a:t>
            </a:r>
            <a:br>
              <a:rPr lang="uk-UA" sz="2000" dirty="0">
                <a:latin typeface="Franklin Gothic Book" panose="020B0503020102020204" pitchFamily="34" charset="0"/>
              </a:rPr>
            </a:br>
            <a:r>
              <a:rPr lang="uk-UA" sz="2000" dirty="0">
                <a:latin typeface="Franklin Gothic Book" panose="020B0503020102020204" pitchFamily="34" charset="0"/>
              </a:rPr>
              <a:t>2) задана кількість епох, коли рішення не покращується</a:t>
            </a:r>
          </a:p>
          <a:p>
            <a:r>
              <a:rPr lang="uk-UA" sz="2000" dirty="0">
                <a:latin typeface="Franklin Gothic Book" panose="020B0503020102020204" pitchFamily="34" charset="0"/>
              </a:rPr>
              <a:t>3) Заданий астрономічний час пошуку рішення</a:t>
            </a:r>
          </a:p>
        </p:txBody>
      </p:sp>
    </p:spTree>
    <p:extLst>
      <p:ext uri="{BB962C8B-B14F-4D97-AF65-F5344CB8AC3E}">
        <p14:creationId xmlns:p14="http://schemas.microsoft.com/office/powerpoint/2010/main" val="240676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алгоритму (докладно)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</p:spPr>
            <p:txBody>
              <a:bodyPr>
                <a:noAutofit/>
              </a:bodyPr>
              <a:lstStyle/>
              <a:p>
                <a:pPr indent="0" algn="ctr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Загальна схема мурашиного алгоритму: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buFont typeface="+mj-lt"/>
                  <a:buAutoNum type="arabicPeriod"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Встановлення початкових налаштувань алгоритму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uk-UA" sz="20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𝑚𝑎𝑥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buFont typeface="+mj-lt"/>
                  <a:buAutoNum type="arabicPeriod"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Розташування мурах у випадкових точках графа, який необхідно обійти. Формування матриці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А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припустимих переходів.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Перехід до нової вершини за ймовірністю 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𝑖𝑟</m:t>
                                  </m:r>
                                </m:sub>
                              </m:s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lang="uk-UA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ймовірність переходу мурахи з номером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з вершини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 вершини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що належать множині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sz="2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uk-UA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uk-UA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uk-UA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ще невідвіданих мурахою вершин,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𝑖𝑗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і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𝑖𝑟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елементи матриці мурашиних маршрутів, що залежать від значення феромонного сліду та евристичної інформації на момент часу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  <a:blipFill>
                <a:blip r:embed="rId2"/>
                <a:stretch>
                  <a:fillRect l="-515" t="-241" r="-572" b="-252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854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алгоритму (продовження)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</p:spPr>
            <p:txBody>
              <a:bodyPr>
                <a:noAutofit/>
              </a:bodyPr>
              <a:lstStyle/>
              <a:p>
                <a:pPr marL="457200" lvl="0" indent="-457200" algn="just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 startAt="4"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Якщо мураха обійшов усі вершини – перехід до кроку 5, інакше – крок 3.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 startAt="4"/>
                </a:pPr>
                <a:r>
                  <a:rPr lang="uk-UA" sz="2000" dirty="0" err="1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Офлайнове</a:t>
                </a: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оновлення феромону: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−номер мурахи, 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−їх кількість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skw"/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(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)∈</m:t>
                              </m:r>
                              <m:sSup>
                                <m:sSup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0,(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)∉</m:t>
                              </m:r>
                              <m:sSup>
                                <m:sSup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uk-UA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Тут:</a:t>
                </a:r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uk-UA" sz="20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uk-UA" sz="20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довжина маршруту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uk-UA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пройденого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тим мурахою, </a:t>
                </a: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запас феромону, однаковий для всіх мурах, приблизно дорівнює довжині випадкового маршруту даного графа, </a:t>
                </a: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параметр випаровування, рекомендується обирати таким чином, щоб компенсувати збільшення феромонів (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uk-UA" sz="20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𝑖𝑗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на окремих дугах, зазвичай 0,75-0,99 (більші значення для повнозв’язаних графів, менші – для розріджених).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uk-UA" sz="2000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  <a:blipFill>
                <a:blip r:embed="rId2"/>
                <a:stretch>
                  <a:fillRect l="-515" t="-602" r="-572" b="-3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943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алгоритму (закінчення)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1109709"/>
            <a:ext cx="4949585" cy="4931168"/>
          </a:xfrm>
        </p:spPr>
        <p:txBody>
          <a:bodyPr>
            <a:noAutofit/>
          </a:bodyPr>
          <a:lstStyle/>
          <a:p>
            <a:pPr marL="457200" lvl="0" indent="-457200" algn="just">
              <a:lnSpc>
                <a:spcPct val="115000"/>
              </a:lnSpc>
              <a:buFont typeface="+mj-lt"/>
              <a:buAutoNum type="arabicPeriod" startAt="6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нового покоління мурах – мураха переміщується у випадкову точку графа, з якої він почне наступний обхід.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 startAt="6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 не досягнуто критерій завершення – перехід до кроку 3, інакше – до кроку 8.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6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Вибір найкращого розв’язку з останнього покоління мурах.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000" dirty="0">
              <a:latin typeface="Franklin Gothic Book" panose="020B0503020102020204" pitchFamily="34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13</a:t>
            </a:fld>
            <a:endParaRPr lang="uk-UA" dirty="0"/>
          </a:p>
        </p:txBody>
      </p:sp>
      <p:pic>
        <p:nvPicPr>
          <p:cNvPr id="6" name="Рисунок 5" descr="Зображення, що містить таблиця&#10;&#10;Автоматично згенерований опис">
            <a:extLst>
              <a:ext uri="{FF2B5EF4-FFF2-40B4-BE49-F238E27FC236}">
                <a16:creationId xmlns:a16="http://schemas.microsoft.com/office/drawing/2014/main" id="{25997BDC-0BD0-93A9-AC2C-425406A28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Трохи збільшимо кількість вершин</a:t>
            </a:r>
          </a:p>
        </p:txBody>
      </p:sp>
      <p:pic>
        <p:nvPicPr>
          <p:cNvPr id="5" name="Місце для вмісту 4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FB7BFF0B-9468-17C0-9638-8F66CC8AB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5" y="1195143"/>
            <a:ext cx="12132658" cy="4549746"/>
          </a:xfrm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14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CE5D6-4348-19B2-F960-EC3C6C3050C6}"/>
              </a:ext>
            </a:extLst>
          </p:cNvPr>
          <p:cNvSpPr txBox="1"/>
          <p:nvPr/>
        </p:nvSpPr>
        <p:spPr>
          <a:xfrm>
            <a:off x="106837" y="5479187"/>
            <a:ext cx="11819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Franklin Gothic Book" panose="020B0503020102020204" pitchFamily="34" charset="0"/>
              </a:rPr>
              <a:t>1) мураха вибирає шлях серед інших і залишає на ньому </a:t>
            </a:r>
            <a:r>
              <a:rPr lang="uk-UA" sz="2000" dirty="0" err="1">
                <a:latin typeface="Franklin Gothic Book" panose="020B0503020102020204" pitchFamily="34" charset="0"/>
              </a:rPr>
              <a:t>феромонний</a:t>
            </a:r>
            <a:r>
              <a:rPr lang="uk-UA" sz="2000" dirty="0">
                <a:latin typeface="Franklin Gothic Book" panose="020B0503020102020204" pitchFamily="34" charset="0"/>
              </a:rPr>
              <a:t> слід. 2) усі мурахи подорожують певними шляхами, прокладаючи слід, пропорційний якості маршруту. 3) кожне ребро найкращого шляху стає більш привабливим, ніж інші. 4) випаровування забезпечує зникнення поганих переходів</a:t>
            </a:r>
          </a:p>
        </p:txBody>
      </p:sp>
    </p:spTree>
    <p:extLst>
      <p:ext uri="{BB962C8B-B14F-4D97-AF65-F5344CB8AC3E}">
        <p14:creationId xmlns:p14="http://schemas.microsoft.com/office/powerpoint/2010/main" val="168964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 модифікації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</p:spPr>
            <p:txBody>
              <a:bodyPr>
                <a:noAutofit/>
              </a:bodyPr>
              <a:lstStyle/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Модифікацією розрахунку феромонного сліду може бути застосування наступної формули: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рішення, якому належить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𝑖𝑗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𝑚𝑖𝑛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найкраще з відомих на даний момент рішень,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uk-UA" sz="200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acc>
                    <m:r>
                      <a:rPr lang="uk-UA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середнє значення цільової функції в поточному поколінні мурах.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uk-UA" sz="2000" dirty="0"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Якщо кожна дуга має числове значення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𝑖𝑗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що показує її привабливість </a:t>
                </a:r>
                <a:r>
                  <a:rPr lang="en-US" sz="2000" dirty="0"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довжина, ступінь завантаженості</a:t>
                </a:r>
                <a:r>
                  <a:rPr lang="en-US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то значення елементів матриці мурашиних маршрутів розраховують наступним чином: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+(1−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uk-UA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𝑖𝑠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</m:den>
                      </m:f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uk-UA" sz="2000" dirty="0"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ступінь впливу феромону в порівнянні з апріорною інформацією,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uk-UA" sz="20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множина ще не відвіданих вершин.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uk-UA" sz="2400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  <a:blipFill>
                <a:blip r:embed="rId2"/>
                <a:stretch>
                  <a:fillRect t="-602" r="-858" b="-31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925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 два уточнення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</p:spPr>
            <p:txBody>
              <a:bodyPr>
                <a:noAutofit/>
              </a:bodyPr>
              <a:lstStyle/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Можна обійтись без розрахунку матриці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А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тоді на кроці 3 ймовірність переходу розраховується за формулою: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uk-UA" sz="20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𝑖𝑟</m:t>
                                      </m:r>
                                    </m:sub>
                                    <m:sup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uk-UA" sz="20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  <m:sSubSup>
                                    <m:sSubSupPr>
                                      <m:ctrlP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𝑖𝑟</m:t>
                                      </m:r>
                                    </m:sub>
                                    <m:sup>
                                      <m:r>
                                        <a:rPr lang="uk-UA" sz="2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sup>
                                  </m:sSubSup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uk-UA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uk-UA" sz="2000" i="1" dirty="0"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uk-UA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uk-UA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m:oMathPara>
                </a14:m>
                <a:endParaRPr lang="uk-UA" sz="20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uk-UA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1;1,5</m:t>
                          </m:r>
                        </m:e>
                      </m:d>
                      <m:r>
                        <a:rPr lang="uk-UA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uk-UA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=[0,5;1]</m:t>
                      </m:r>
                    </m:oMath>
                  </m:oMathPara>
                </a14:m>
                <a:endParaRPr lang="uk-UA" sz="2000" dirty="0"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Чим менші значення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та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тим менший вплив відповідної складової. Починати рекомендовано з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поступово збільшуючи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та зменшуючи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uk-UA" sz="2000" dirty="0">
                    <a:effectLst/>
                    <a:latin typeface="Franklin Gothic Book" panose="020B05030201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uk-UA" sz="2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uk-UA" sz="2000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3" name="Місце для вмісту 2">
                <a:extLst>
                  <a:ext uri="{FF2B5EF4-FFF2-40B4-BE49-F238E27FC236}">
                    <a16:creationId xmlns:a16="http://schemas.microsoft.com/office/drawing/2014/main" id="{5B06EA6A-AE3B-94AC-A89C-401FB283F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458" y="1109709"/>
                <a:ext cx="10661342" cy="5067254"/>
              </a:xfrm>
              <a:blipFill>
                <a:blip r:embed="rId2"/>
                <a:stretch>
                  <a:fillRect t="-241" r="-57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481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 метод багато реалізований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latin typeface="Franklin Gothic Book" panose="020B0503020102020204" pitchFamily="34" charset="0"/>
              </a:rPr>
              <a:t>cost: 9469.834077378528, path: [32, 33, 75, 62, 91, 9, 89, 48, 55, 19, 60, 99, 97, 81, 64, 63, 74, 39, 98, 85, 93, 67, 3, 37, 90, 0, 86, 44, 79, 88, 77, 78, 41, 23, 36, 31, 84, 8, 95, 49, 6, 1, 87, 58, 2, 5, 30, 38, 61, 69, 25, 71, 21, 46, 17, 12, 26, 72, 92, 24, 80, 18, 34, 56, 51, 16, 43, 4, 50, 52, 29, 40, 82, 76, 83, 94, 7, 96, 27, 42, 22, 45, 47, 28, 73, 57, 53, 14, 10, 35, 70, 68, 15, 20, 59, 11, 13, 66, 54, 65]</a:t>
            </a:r>
            <a:endParaRPr lang="uk-UA" sz="2000" dirty="0">
              <a:latin typeface="Franklin Gothic Book" panose="020B0503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830D5-BDCA-7319-4323-5C5976DF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76964"/>
            <a:ext cx="6095999" cy="396799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z="1000"/>
              <a:pPr>
                <a:spcAft>
                  <a:spcPts val="600"/>
                </a:spcAft>
              </a:pPr>
              <a:t>17</a:t>
            </a:fld>
            <a:endParaRPr lang="uk-UA" sz="1000"/>
          </a:p>
        </p:txBody>
      </p:sp>
    </p:spTree>
    <p:extLst>
      <p:ext uri="{BB962C8B-B14F-4D97-AF65-F5344CB8AC3E}">
        <p14:creationId xmlns:p14="http://schemas.microsoft.com/office/powerpoint/2010/main" val="427453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Інша реалізація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F6B09AC-69A9-172B-80F8-AB7590584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4117" y="775366"/>
            <a:ext cx="6450117" cy="5067300"/>
          </a:xfrm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18</a:t>
            </a:fld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FF0A70-FC68-B7E0-6073-E9F17EC4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724" y="989902"/>
            <a:ext cx="5334000" cy="4000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4B2C7A-9FF6-6AF0-A566-41692444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89" y="4959350"/>
            <a:ext cx="44386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0" t="-6000" r="-5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Розділ </a:t>
            </a:r>
            <a:r>
              <a:rPr lang="en-US" dirty="0"/>
              <a:t>4</a:t>
            </a:r>
            <a:r>
              <a:rPr lang="uk-UA" dirty="0"/>
              <a:t>.</a:t>
            </a:r>
            <a:br>
              <a:rPr lang="uk-UA" dirty="0"/>
            </a:br>
            <a:r>
              <a:rPr lang="en-US" dirty="0"/>
              <a:t>OR-Tools, </a:t>
            </a:r>
            <a:r>
              <a:rPr lang="uk-UA" dirty="0"/>
              <a:t>його налаштування і використання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0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0" t="-6000" r="-5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uk-UA" dirty="0"/>
              <a:t>Зміст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Еволюційний підхід</a:t>
            </a:r>
          </a:p>
          <a:p>
            <a:r>
              <a:rPr lang="uk-UA" dirty="0"/>
              <a:t>До чого тут мурахи?</a:t>
            </a:r>
          </a:p>
          <a:p>
            <a:r>
              <a:rPr lang="uk-UA" dirty="0"/>
              <a:t>Чи треба щось вміти, якщо все вміє Гугл?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8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39" y="86928"/>
            <a:ext cx="10864273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ми це робимо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81" y="1248730"/>
            <a:ext cx="10670219" cy="4928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Найпростіший підхід – жадібний алгоритм. Беремо наприклад звідси </a:t>
            </a:r>
            <a:r>
              <a:rPr lang="en-US" sz="2000" dirty="0">
                <a:latin typeface="Franklin Gothic Book" panose="020B0503020102020204" pitchFamily="34" charset="0"/>
                <a:hlinkClick r:id="rId2"/>
              </a:rPr>
              <a:t>https://www.geeksforgeeks.org/travelling-salesman-problem-greedy-approach/</a:t>
            </a:r>
            <a:endParaRPr lang="uk-UA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Є ще багато інших, з гарною візуалізацією – розберетесь, показуйте, буду радий!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Класичний жадібний алгоритм передбачає лише 4 кроки:</a:t>
            </a:r>
          </a:p>
          <a:p>
            <a:pPr marL="457200" indent="-457200">
              <a:buAutoNum type="arabicParenR"/>
            </a:pPr>
            <a:r>
              <a:rPr lang="uk-UA" sz="2000" dirty="0">
                <a:latin typeface="Franklin Gothic Book" panose="020B0503020102020204" pitchFamily="34" charset="0"/>
              </a:rPr>
              <a:t>Створити два списки даних:</a:t>
            </a:r>
          </a:p>
          <a:p>
            <a:pPr>
              <a:buFontTx/>
              <a:buChar char="-"/>
            </a:pPr>
            <a:r>
              <a:rPr lang="uk-UA" sz="2000" dirty="0">
                <a:latin typeface="Franklin Gothic Book" panose="020B0503020102020204" pitchFamily="34" charset="0"/>
              </a:rPr>
              <a:t>Список, який містить індекси міст у термінах вхідної матриці відстаней між містами</a:t>
            </a:r>
          </a:p>
          <a:p>
            <a:pPr>
              <a:buFontTx/>
              <a:buChar char="-"/>
            </a:pPr>
            <a:r>
              <a:rPr lang="uk-UA" sz="2000" dirty="0">
                <a:latin typeface="Franklin Gothic Book" panose="020B0503020102020204" pitchFamily="34" charset="0"/>
              </a:rPr>
              <a:t>Список результатів, який міститиме всі міста, які можна відобразити на консолі будь-яким способом.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2) Виконати обхід заданої матриці суміжності для всіх міст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3) Якщо вартість досягнення будь-якого міста з поточного міста менша за поточну вартість, оновити вартість.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4) Утворити мінімальний цикл шляху за допомогою описаного вище кроку та </a:t>
            </a:r>
            <a:r>
              <a:rPr lang="uk-UA" sz="2000" dirty="0" err="1">
                <a:latin typeface="Franklin Gothic Book" panose="020B0503020102020204" pitchFamily="34" charset="0"/>
              </a:rPr>
              <a:t>поверніути</a:t>
            </a:r>
            <a:r>
              <a:rPr lang="uk-UA" sz="2000" dirty="0">
                <a:latin typeface="Franklin Gothic Book" panose="020B0503020102020204" pitchFamily="34" charset="0"/>
              </a:rPr>
              <a:t> туди мінімальну вартість.</a:t>
            </a: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957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знадобляться початкові дані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9575307" cy="45634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create_data_model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"""Stores the data for the problem."""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{}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# Locations in block units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data['locations'] = [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(0,0),(0,1),(0,3),(0,6),(0,10),(0,15),(0,21),(0,28),(0,36),(0,45),(0,55),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uk-UA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(0,64),(0,72),(0,79),(0,85),(0,90),(0,94),(0,97),(0,99),(0,100),(2,100),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(5,100),(9,100),(14,100),(20,100),(27,100),(35,100),(44,100),(54,100),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(63,100),(71,100),(78,100),(84,100),(89,100),(93,100),(96,100),(98,100),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(99,100),(100,98),(100,95),(100,91),(100,86),(100,80),(100,73),(100,65),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(100,56),(100,46),(100,37),(100,29),(100,22),(100,16),(100,11),(100,7),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(100,4),(100,2),(100,1),(100,0),(98,1),(96,2),(94,3),(92,4),(90,5),(88,6),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(86,7),(84,8),(82,9),(80,10),(78,11),(76,12),(74,13),(72,14),(70,15),(68,16),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(66,17),(64,18),(62,19),(60,20),(58,21),(56,22),(54,23),(52,24),(50,25),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(48,24),(46,23),(44,22),(42,21),(40,20),(38,19),(36,18),(34,17),(32,16),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(30,15),(28,14),(26,13),(24,12),(22,11),(20,10),(18,9),(16,8),(14,7),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(12,6),(10,5),(8,4),(6,3),(4,2),(2,1)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] 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yapf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disable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num_vehicles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'] =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data['depot'] =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data</a:t>
            </a:r>
            <a:endParaRPr lang="uk-UA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0465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118088"/>
            <a:ext cx="10515600" cy="1325563"/>
          </a:xfrm>
        </p:spPr>
        <p:txBody>
          <a:bodyPr>
            <a:no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 дані слід перетворити на таблицю відстаней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9575307" cy="45634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compute_euclidean_distance_matrix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(locations):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"""Creates callback to return distance between points."""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distances = {}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in enumerate(locations):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distances[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 = {}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in enumerate(locations):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distances[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 =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else: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# Euclidean distance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distances[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to_counter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 = (int(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math.hypot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[0] -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[0]),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[1] -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to_node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[1]))))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distances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41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Круто, якщо в даних вже є таблиця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9575307" cy="45634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create_data_model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"""Stores the data for the problem."""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{}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distance_matrix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'] = [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[0, 2451, 713, 1018, 1631, 1374, 2408, 213, 2571, 875, 1420, 2145, 1972],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[2451, 0, 1745, 1524, 831, 1240, 959, 2596, 403, 1589, 1374, 357, 579],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[713, 1745, 0, 355, 920, 803, 1737, 851, 1858, 262, 940, 1453, 1260],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[1018, 1524, 355, 0, 700, 862, 1395, 1123, 1584, 466, 1056, 1280, 987],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[1631, 831, 920, 700, 0, 663, 1021, 1769, 949, 796, 879, 586, 371],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[1374, 1240, 803, 862, 663, 0, 1681, 1551, 1765, 547, 225, 887, 999],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[2408, 959, 1737, 1395, 1021, 1681, 0, 2493, 678, 1724, 1891, 1114, 701],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[213, 2596, 851, 1123, 1769, 1551, 2493, 0, 2699, 1038, 1605, 2300, 2099],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[2571, 403, 1858, 1584, 949, 1765, 678, 2699, 0, 1744, 1645, 653, 600],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[875, 1589, 262, 466, 796, 547, 1724, 1038, 1744, 0, 679, 1272, 1162],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[1420, 1374, 940, 1056, 879, 225, 1891, 1605, 1645, 679, 0, 1017, 1200],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[2145, 357, 1453, 1280, 586, 887, 1114, 2300, 653, 1272, 1017, 0, 504],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[1972, 579, 1260, 987, 371, 999, 701, 2099, 600, 1162, 1200, 504, 0],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] 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yapf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disable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num_vehicles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'] =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data['depot'] =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data</a:t>
            </a:r>
            <a:endParaRPr lang="uk-UA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306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8526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вийшло на практиці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F3EE08F-ABFF-0DD4-A672-17686448A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0057" y="1928812"/>
            <a:ext cx="5732907" cy="4564062"/>
          </a:xfrm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24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09212-AB7F-FC4E-8E5D-D448FD83813C}"/>
              </a:ext>
            </a:extLst>
          </p:cNvPr>
          <p:cNvSpPr txBox="1"/>
          <p:nvPr/>
        </p:nvSpPr>
        <p:spPr>
          <a:xfrm>
            <a:off x="713507" y="252086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runfile</a:t>
            </a:r>
            <a:r>
              <a:rPr lang="en-US" b="1" dirty="0"/>
              <a:t>('C:/Users/pro/.spyder-py3/greedy.py', </a:t>
            </a:r>
            <a:r>
              <a:rPr lang="en-US" b="1" dirty="0" err="1"/>
              <a:t>wdir</a:t>
            </a:r>
            <a:r>
              <a:rPr lang="en-US" b="1" dirty="0"/>
              <a:t>='C:/Users/pro/.spyder-py3')</a:t>
            </a:r>
          </a:p>
          <a:p>
            <a:r>
              <a:rPr lang="en-US" b="1" dirty="0"/>
              <a:t>Minimum Cost is : 5067</a:t>
            </a:r>
          </a:p>
          <a:p>
            <a:r>
              <a:rPr lang="en-US" b="1" dirty="0"/>
              <a:t>Solution find at  0.01562786102294922  seconds</a:t>
            </a:r>
            <a:endParaRPr lang="uk-UA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E069D-D7B9-3D85-DF97-8512DD1DBCC6}"/>
              </a:ext>
            </a:extLst>
          </p:cNvPr>
          <p:cNvSpPr txBox="1"/>
          <p:nvPr/>
        </p:nvSpPr>
        <p:spPr>
          <a:xfrm>
            <a:off x="669036" y="4602593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runfile</a:t>
            </a:r>
            <a:r>
              <a:rPr lang="en-US" b="1" dirty="0"/>
              <a:t>('C:/Users/pro/.spyder-py3/greedy.py', </a:t>
            </a:r>
            <a:r>
              <a:rPr lang="en-US" b="1" dirty="0" err="1"/>
              <a:t>wdir</a:t>
            </a:r>
            <a:r>
              <a:rPr lang="en-US" b="1" dirty="0"/>
              <a:t>='C:/Users/pro/.spyder-py3')</a:t>
            </a:r>
          </a:p>
          <a:p>
            <a:r>
              <a:rPr lang="en-US" b="1" dirty="0"/>
              <a:t>Minimum Cost is : 4100</a:t>
            </a:r>
          </a:p>
          <a:p>
            <a:r>
              <a:rPr lang="en-US" b="1" dirty="0"/>
              <a:t>Solution find at  0.008030414581298828  seconds</a:t>
            </a:r>
            <a:endParaRPr lang="uk-UA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425B7-A941-4A04-5AE7-37D3C68D7195}"/>
              </a:ext>
            </a:extLst>
          </p:cNvPr>
          <p:cNvSpPr txBox="1"/>
          <p:nvPr/>
        </p:nvSpPr>
        <p:spPr>
          <a:xfrm>
            <a:off x="1411550" y="4117433"/>
            <a:ext cx="4083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u="sng" dirty="0">
                <a:latin typeface="Franklin Gothic Book" panose="020B0503020102020204" pitchFamily="34" charset="0"/>
              </a:rPr>
              <a:t>Вийшли з іншої точки (1000;1000):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04F02-EF68-964F-070A-D60773F14ADF}"/>
              </a:ext>
            </a:extLst>
          </p:cNvPr>
          <p:cNvSpPr txBox="1"/>
          <p:nvPr/>
        </p:nvSpPr>
        <p:spPr>
          <a:xfrm>
            <a:off x="1348179" y="1992027"/>
            <a:ext cx="3802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u="sng" dirty="0">
                <a:latin typeface="Franklin Gothic Book" panose="020B0503020102020204" pitchFamily="34" charset="0"/>
              </a:rPr>
              <a:t>Вийшли з початкової точки (0;0):</a:t>
            </a:r>
          </a:p>
        </p:txBody>
      </p:sp>
    </p:spTree>
    <p:extLst>
      <p:ext uri="{BB962C8B-B14F-4D97-AF65-F5344CB8AC3E}">
        <p14:creationId xmlns:p14="http://schemas.microsoft.com/office/powerpoint/2010/main" val="419732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55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пропонує Гугл 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2631"/>
            <a:ext cx="9575307" cy="555024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uk-UA" sz="2000" b="1" dirty="0">
                <a:latin typeface="Franklin Gothic Book" panose="020B0503020102020204" pitchFamily="34" charset="0"/>
                <a:cs typeface="Courier New" panose="02070309020205020404" pitchFamily="49" charset="0"/>
              </a:rPr>
              <a:t>Зчитування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початкових даних – аналогічно жадібному алгоритму або через </a:t>
            </a:r>
            <a:r>
              <a:rPr lang="fr-FR" sz="2000" b="0" i="0" dirty="0">
                <a:solidFill>
                  <a:srgbClr val="202124"/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fr-FR" sz="2000" b="0" i="0" dirty="0">
                <a:effectLst/>
                <a:latin typeface="Franklin Gothic Book" panose="020B0503020102020204" pitchFamily="34" charset="0"/>
                <a:hlinkClick r:id="rId2"/>
              </a:rPr>
              <a:t>Google </a:t>
            </a:r>
            <a:r>
              <a:rPr lang="fr-FR" sz="2000" b="0" i="0" dirty="0" err="1">
                <a:effectLst/>
                <a:latin typeface="Franklin Gothic Book" panose="020B0503020102020204" pitchFamily="34" charset="0"/>
                <a:hlinkClick r:id="rId2"/>
              </a:rPr>
              <a:t>Maps</a:t>
            </a:r>
            <a:r>
              <a:rPr lang="fr-FR" sz="2000" b="0" i="0" dirty="0">
                <a:effectLst/>
                <a:latin typeface="Franklin Gothic Book" panose="020B0503020102020204" pitchFamily="34" charset="0"/>
                <a:hlinkClick r:id="rId2"/>
              </a:rPr>
              <a:t> Distance Matrix API</a:t>
            </a:r>
            <a:r>
              <a:rPr lang="fr-FR" sz="2000" b="0" i="0" dirty="0">
                <a:solidFill>
                  <a:srgbClr val="202124"/>
                </a:solidFill>
                <a:effectLst/>
                <a:latin typeface="Franklin Gothic Book" panose="020B0503020102020204" pitchFamily="34" charset="0"/>
              </a:rPr>
              <a:t> </a:t>
            </a:r>
            <a:endParaRPr lang="uk-UA" sz="2000" b="0" i="0" dirty="0">
              <a:solidFill>
                <a:srgbClr val="202124"/>
              </a:solidFill>
              <a:effectLst/>
              <a:latin typeface="Franklin Gothic Book" panose="020B0503020102020204" pitchFamily="34" charset="0"/>
              <a:cs typeface="Courier New" panose="02070309020205020404" pitchFamily="49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uk-UA" sz="2000" dirty="0">
                <a:solidFill>
                  <a:srgbClr val="202124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Оскільки </a:t>
            </a:r>
            <a:r>
              <a:rPr lang="en-US" sz="2000" dirty="0">
                <a:solidFill>
                  <a:srgbClr val="202124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OR-tools </a:t>
            </a:r>
            <a:r>
              <a:rPr lang="uk-UA" sz="2000" dirty="0">
                <a:solidFill>
                  <a:srgbClr val="202124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працює з ЦІЛИМИ ЧИСЛАМИ, необхідно, особливо при малих відстанях між вершинами </a:t>
            </a:r>
            <a:r>
              <a:rPr lang="uk-UA" sz="2000" b="1" dirty="0">
                <a:solidFill>
                  <a:srgbClr val="202124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масштабувати</a:t>
            </a:r>
            <a:r>
              <a:rPr lang="uk-UA" sz="2000" dirty="0">
                <a:solidFill>
                  <a:srgbClr val="202124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 площину рішення хоча б до 4 значущих цифр.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Процедура побудови шляху – оптимального рішення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dirty="0">
              <a:latin typeface="Franklin Gothic Book" panose="020B050302010202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print_solution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(manager, routing, solution):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"""Prints solution on console."""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print('Objective: {}'.format(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solution.ObjectiveValue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index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routing.Start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plan_output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'Route:\n'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route_distance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while not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routing.IsEnd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(index):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plan_output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' {} -&gt;'.format(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manager.IndexToNode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(index))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previous_index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index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index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solution.Value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routing.NextVar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(index))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route_distance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routing.GetArcCostForVehicle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previous_index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index, 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plan_output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' {}\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n'.format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manager.IndexToNode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(index))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plan_output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plan_output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'Objective: {}m\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n'.format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route_distance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1969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пошукова процедура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808" y="0"/>
            <a:ext cx="9048567" cy="641888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 main():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"""Entry point of the program."""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Instantiate the data problem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create_data_model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Create the routing index 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manager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pywrapcp.RoutingIndexManager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(data['locations']),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data['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num_vehicles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'], data['depot'])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Create Routing Model.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pywrapcp.RoutingModel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(manager)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distance_matrix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compute_euclidean_distance_matrix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(data['locations'])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def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distance_callback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"""Returns the distance between the two nodes."""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Convert from routing variable Index to distance matrix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NodeIndex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manager.IndexToNode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manager.IndexToNode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distance_matrix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from_node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to_node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transit_callback_index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routing.RegisterTransitCallback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distance_callback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Define cost of each arc.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routing.SetArcCostEvaluatorOfAllVehicles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transit_callback_index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#Setting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parameters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pywrapcp.DefaultRoutingSearchParameters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search_parameters.first_solution_strategy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routing_enums_pb2.FirstSolutionStrategy.PATH_CHEAPEST_AR</a:t>
            </a:r>
            <a:r>
              <a:rPr lang="uk-UA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Solve the problem.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first solution heuristic.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search_    solution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routing.SolveWithParameters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Print solution on console.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if solution: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print_solution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(manager, routing, solution)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uk-UA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5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зазвичай – щось треба на початку і щось треба в кінці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9575307" cy="45634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import math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import time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ortools.constraint_solver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import routing_enums_pb2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ortools.constraint_solver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pywrapcp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__name__ == '__main__':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time.time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main()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elapsed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time.time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- 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print('Solution find at ',elapsed,' seconds')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77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Видатний результат за секунди!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29383"/>
            <a:ext cx="6104138" cy="45634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runfile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('C:/Users/pro/.spyder-py3/TSP_google1.py',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wdir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='C:/Users/pro/.spyder-py3')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Objective: 4092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0 -&gt; 1 -&gt; 2 -&gt; 3 -&gt; 4 -&gt; 5 -&gt; 6 -&gt; 7 -&gt; 8 -&gt; 9 -&gt; 10 -&gt; 11 -&gt; 12 -&gt; 13 -&gt; 14 -&gt; 15 -&gt; 16 -&gt; 17 -&gt; 18 -&gt; 19 -&gt; 20 -&gt; 21 -&gt; 22 -&gt; 23 -&gt; 24 -&gt; 25 -&gt; 26 -&gt; 27 -&gt; 28 -&gt; 29 -&gt; 30 -&gt; 31 -&gt; 32 -&gt; 33 -&gt; 34 -&gt; 35 -&gt; 36 -&gt; 37 -&gt; 38 -&gt; 39 -&gt; 40 -&gt; 41 -&gt; 42 -&gt; 43 -&gt; 44 -&gt; 45 -&gt; 46 -&gt; 47 -&gt; 48 -&gt; 49 -&gt; 50 -&gt; 51 -&gt; 52 -&gt; 53 -&gt; 54 -&gt; 55 -&gt; 56 -&gt; 57 -&gt; 58 -&gt; 59 -&gt; 60 -&gt; 61 -&gt; 62 -&gt; 63 -&gt; 64 -&gt; 65 -&gt; 66 -&gt; 67 -&gt; 68 -&gt; 69 -&gt; 70 -&gt; 71 -&gt; 72 -&gt; 73 -&gt; 74 -&gt; 75 -&gt; 76 -&gt; 77 -&gt; 78 -&gt; 79 -&gt; 80 -&gt; 81 -&gt; 82 -&gt; 83 -&gt; 84 -&gt; 85 -&gt; 86 -&gt; 87 -&gt; 88 -&gt; 89 -&gt; 90 -&gt; 91 -&gt; 92 -&gt; 93 -&gt; 94 -&gt; 95 -&gt; 96 -&gt; 97 -&gt; 98 -&gt; 99 -&gt; 100 -&gt; 101 -&gt; 102 -&gt; 103 -&gt; 104 -&gt; 105 -&gt;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Solution find at  30.010578632354736  seconds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28</a:t>
            </a:fld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E3A0B-EB39-0EB5-27EC-B83C57A6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72" y="2055813"/>
            <a:ext cx="4456119" cy="35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509" y="-44903"/>
            <a:ext cx="10515600" cy="56774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покопатись для складної задачі</a:t>
            </a: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46" y="866978"/>
            <a:ext cx="10832245" cy="109571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Якщо отримане за умовчанням рішення не дуже відрізняються від жадібного, слід приділити увагу: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uk-UA" sz="2000" u="sng" dirty="0">
                <a:latin typeface="Franklin Gothic Book" panose="020B0503020102020204" pitchFamily="34" charset="0"/>
                <a:cs typeface="Courier New" panose="02070309020205020404" pitchFamily="49" charset="0"/>
              </a:rPr>
              <a:t>Методу створення початкового рішення.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AutoNum type="arabicParenR"/>
            </a:pPr>
            <a:endParaRPr lang="uk-UA" sz="2000" dirty="0">
              <a:latin typeface="Franklin Gothic Book" panose="020B05030201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2" name="Місце для номера слайда 6">
            <a:extLst>
              <a:ext uri="{FF2B5EF4-FFF2-40B4-BE49-F238E27FC236}">
                <a16:creationId xmlns:a16="http://schemas.microsoft.com/office/drawing/2014/main" id="{E44E8229-EE35-FD6B-DD16-77F14C11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29</a:t>
            </a:fld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A24A4-E04C-4313-D32B-526585CA93CA}"/>
              </a:ext>
            </a:extLst>
          </p:cNvPr>
          <p:cNvSpPr txBox="1"/>
          <p:nvPr/>
        </p:nvSpPr>
        <p:spPr>
          <a:xfrm>
            <a:off x="838200" y="1879753"/>
            <a:ext cx="7996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search_parameters.first_solution_strategy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routing_enums_pb2.FirstSolutionStrategy.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PATH_CHEAPEST_ARC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uk-UA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id="{D2F8B9CC-693A-EA7F-6632-3DABB52052FF}"/>
              </a:ext>
            </a:extLst>
          </p:cNvPr>
          <p:cNvSpPr txBox="1">
            <a:spLocks/>
          </p:cNvSpPr>
          <p:nvPr/>
        </p:nvSpPr>
        <p:spPr>
          <a:xfrm>
            <a:off x="302946" y="2447876"/>
            <a:ext cx="9761738" cy="14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Також хороші результати дають стратегії </a:t>
            </a:r>
            <a:r>
              <a:rPr lang="en-US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BEST_INSERTION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,</a:t>
            </a:r>
            <a:r>
              <a:rPr lang="en-US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GLOBAL_CHEAPEST_ARC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та </a:t>
            </a:r>
            <a:r>
              <a:rPr lang="en-US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LOCAL_CHEAPEST_ARC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2000" dirty="0">
              <a:latin typeface="Franklin Gothic Book" panose="020B050302010202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2) Методу оптимізації та часовому ліміту на роботу методу.</a:t>
            </a:r>
          </a:p>
        </p:txBody>
      </p:sp>
      <p:sp>
        <p:nvSpPr>
          <p:cNvPr id="15" name="Місце для вмісту 2">
            <a:extLst>
              <a:ext uri="{FF2B5EF4-FFF2-40B4-BE49-F238E27FC236}">
                <a16:creationId xmlns:a16="http://schemas.microsoft.com/office/drawing/2014/main" id="{D3F002B2-0DC4-761F-5ACB-B23F27BFDF48}"/>
              </a:ext>
            </a:extLst>
          </p:cNvPr>
          <p:cNvSpPr txBox="1">
            <a:spLocks/>
          </p:cNvSpPr>
          <p:nvPr/>
        </p:nvSpPr>
        <p:spPr>
          <a:xfrm>
            <a:off x="302946" y="3871647"/>
            <a:ext cx="9575307" cy="1202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pywrapcp.DefaultRoutingSearchParameters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search_parameters.local_search_metaheuristic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routing_enums_pb2.LocalSearchMetaheuristic.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GUIDED_LOCAL_SEARCH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search_parameters.time_limit.seconds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search_parameters.log_search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endParaRPr lang="uk-UA" sz="1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id="{A1D5BB5A-F4F7-0419-1CE0-D7517D0DD9A4}"/>
              </a:ext>
            </a:extLst>
          </p:cNvPr>
          <p:cNvSpPr txBox="1">
            <a:spLocks/>
          </p:cNvSpPr>
          <p:nvPr/>
        </p:nvSpPr>
        <p:spPr>
          <a:xfrm>
            <a:off x="302945" y="5052752"/>
            <a:ext cx="11770685" cy="143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	Також хороші результати дають алгоритми оптимізації </a:t>
            </a:r>
            <a:r>
              <a:rPr lang="en-US" sz="2000" b="0" i="0" dirty="0">
                <a:solidFill>
                  <a:srgbClr val="37474F"/>
                </a:solidFill>
                <a:effectLst/>
                <a:latin typeface="Franklin Gothic Book" panose="020B0503020102020204" pitchFamily="34" charset="0"/>
              </a:rPr>
              <a:t>SIMULATED_ANNEALING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та </a:t>
            </a:r>
            <a:r>
              <a:rPr lang="en-US" sz="2000" b="0" i="0" dirty="0">
                <a:solidFill>
                  <a:srgbClr val="37474F"/>
                </a:solidFill>
                <a:effectLst/>
                <a:latin typeface="Franklin Gothic Book" panose="020B0503020102020204" pitchFamily="34" charset="0"/>
              </a:rPr>
              <a:t>GENERIC_TABU_SEARCH</a:t>
            </a: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uk-UA" sz="2000" dirty="0">
              <a:latin typeface="Franklin Gothic Book" panose="020B050302010202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20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			Час роботи алгоритму можна збільшувати майже безкінечно, але більше 600 секунд (10 хвилин – то нездоровий час)</a:t>
            </a:r>
          </a:p>
        </p:txBody>
      </p:sp>
    </p:spTree>
    <p:extLst>
      <p:ext uri="{BB962C8B-B14F-4D97-AF65-F5344CB8AC3E}">
        <p14:creationId xmlns:p14="http://schemas.microsoft.com/office/powerpoint/2010/main" val="101090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0" t="-6000" r="-5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Розділ 3.</a:t>
            </a:r>
            <a:br>
              <a:rPr lang="uk-UA" dirty="0"/>
            </a:br>
            <a:r>
              <a:rPr lang="uk-UA" dirty="0"/>
              <a:t>Алгоритми і їх налаштування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496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>
            <a:extLst>
              <a:ext uri="{FF2B5EF4-FFF2-40B4-BE49-F238E27FC236}">
                <a16:creationId xmlns:a16="http://schemas.microsoft.com/office/drawing/2014/main" id="{2107FB16-AA44-230F-0A14-14F918F932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463" y="6326188"/>
            <a:ext cx="9961562" cy="234950"/>
          </a:xfrm>
        </p:spPr>
        <p:txBody>
          <a:bodyPr/>
          <a:lstStyle/>
          <a:p>
            <a:r>
              <a:rPr lang="uk-UA"/>
              <a:t>Зимова школа із системного аналізу та штучного інтелекту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A2D8EA5C-D375-1C62-2437-214E638A0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 і корисні посилання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AF282-CD4C-6E0C-7005-6BF59B31EE7C}"/>
              </a:ext>
            </a:extLst>
          </p:cNvPr>
          <p:cNvSpPr txBox="1"/>
          <p:nvPr/>
        </p:nvSpPr>
        <p:spPr>
          <a:xfrm>
            <a:off x="176009" y="1305342"/>
            <a:ext cx="118173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Franklin Gothic Book" panose="020B0503020102020204" pitchFamily="34" charset="0"/>
              </a:rPr>
              <a:t>1. Вся можлива теорія і варіації налаштувань та застосувань методу мурашиної колонії </a:t>
            </a:r>
            <a:r>
              <a:rPr lang="en-US" sz="1800" dirty="0">
                <a:latin typeface="Franklin Gothic Book" panose="020B0503020102020204" pitchFamily="34" charset="0"/>
                <a:hlinkClick r:id="rId2"/>
              </a:rPr>
              <a:t>https://en.wikipedia.org/wiki/Ant_colony_optimization_algorithms</a:t>
            </a:r>
            <a:r>
              <a:rPr lang="uk-UA" sz="1800" dirty="0">
                <a:latin typeface="Franklin Gothic Book" panose="020B0503020102020204" pitchFamily="34" charset="0"/>
              </a:rPr>
              <a:t> </a:t>
            </a:r>
          </a:p>
          <a:p>
            <a:r>
              <a:rPr lang="uk-UA" sz="1800" dirty="0">
                <a:latin typeface="Franklin Gothic Book" panose="020B0503020102020204" pitchFamily="34" charset="0"/>
              </a:rPr>
              <a:t>2. Крута реалізація методу колонії мурах на </a:t>
            </a:r>
            <a:r>
              <a:rPr lang="en-US" sz="1800" dirty="0">
                <a:latin typeface="Franklin Gothic Book" panose="020B0503020102020204" pitchFamily="34" charset="0"/>
              </a:rPr>
              <a:t>Python </a:t>
            </a:r>
            <a:r>
              <a:rPr lang="en-US" sz="1800" dirty="0">
                <a:latin typeface="Franklin Gothic Book" panose="020B0503020102020204" pitchFamily="34" charset="0"/>
                <a:hlinkClick r:id="rId3"/>
              </a:rPr>
              <a:t>https://github.com/hsaikia/TravellingSalesmanGodot</a:t>
            </a:r>
            <a:endParaRPr lang="en-US" sz="1800" dirty="0">
              <a:latin typeface="Franklin Gothic Book" panose="020B0503020102020204" pitchFamily="34" charset="0"/>
            </a:endParaRPr>
          </a:p>
          <a:p>
            <a:r>
              <a:rPr lang="uk-UA" sz="1800" dirty="0">
                <a:latin typeface="Franklin Gothic Book" panose="020B0503020102020204" pitchFamily="34" charset="0"/>
              </a:rPr>
              <a:t>3.  Сайт фанатів методу мурашиної колонії </a:t>
            </a:r>
            <a:r>
              <a:rPr lang="en-US" sz="1800" dirty="0">
                <a:latin typeface="Franklin Gothic Book" panose="020B0503020102020204" pitchFamily="34" charset="0"/>
                <a:hlinkClick r:id="rId4"/>
              </a:rPr>
              <a:t>http://www.aco-metaheuristic.org/</a:t>
            </a:r>
            <a:endParaRPr lang="uk-UA" sz="1800" dirty="0">
              <a:latin typeface="Franklin Gothic Book" panose="020B0503020102020204" pitchFamily="34" charset="0"/>
            </a:endParaRPr>
          </a:p>
          <a:p>
            <a:r>
              <a:rPr lang="uk-UA" sz="1800" dirty="0">
                <a:latin typeface="Franklin Gothic Book" panose="020B0503020102020204" pitchFamily="34" charset="0"/>
              </a:rPr>
              <a:t>4. </a:t>
            </a:r>
            <a:r>
              <a:rPr lang="en-US" sz="1800" dirty="0">
                <a:latin typeface="Franklin Gothic Book" panose="020B0503020102020204" pitchFamily="34" charset="0"/>
              </a:rPr>
              <a:t>Python Notebook </a:t>
            </a:r>
            <a:r>
              <a:rPr lang="uk-UA" sz="1800" dirty="0">
                <a:latin typeface="Franklin Gothic Book" panose="020B0503020102020204" pitchFamily="34" charset="0"/>
              </a:rPr>
              <a:t>з реалізацією і налаштуваннями методу мурах (можна вводити свої дані) </a:t>
            </a:r>
            <a:r>
              <a:rPr lang="en-US" sz="1800" dirty="0">
                <a:latin typeface="Franklin Gothic Book" panose="020B0503020102020204" pitchFamily="34" charset="0"/>
                <a:hlinkClick r:id="rId5"/>
              </a:rPr>
              <a:t>https://www.kaggle.com/code/jamesmcguigan/ant-colony-optimization-algorithm</a:t>
            </a:r>
            <a:endParaRPr lang="uk-UA" sz="1800" dirty="0">
              <a:latin typeface="Franklin Gothic Book" panose="020B0503020102020204" pitchFamily="34" charset="0"/>
            </a:endParaRPr>
          </a:p>
          <a:p>
            <a:r>
              <a:rPr lang="uk-UA" sz="1800" dirty="0">
                <a:latin typeface="Franklin Gothic Book" panose="020B0503020102020204" pitchFamily="34" charset="0"/>
              </a:rPr>
              <a:t>5. </a:t>
            </a:r>
            <a:r>
              <a:rPr lang="en-US" sz="1800" dirty="0">
                <a:latin typeface="Franklin Gothic Book" panose="020B0503020102020204" pitchFamily="34" charset="0"/>
              </a:rPr>
              <a:t>Java Framework </a:t>
            </a:r>
            <a:r>
              <a:rPr lang="uk-UA" sz="1800" dirty="0">
                <a:latin typeface="Franklin Gothic Book" panose="020B0503020102020204" pitchFamily="34" charset="0"/>
              </a:rPr>
              <a:t>моделювання мурашиної колонії </a:t>
            </a:r>
            <a:r>
              <a:rPr lang="en-US" sz="1800" dirty="0">
                <a:latin typeface="Franklin Gothic Book" panose="020B0503020102020204" pitchFamily="34" charset="0"/>
                <a:hlinkClick r:id="rId6"/>
              </a:rPr>
              <a:t>https://github.com/ugochirico/Java-Ant-Colony-System-Framework</a:t>
            </a:r>
            <a:endParaRPr lang="uk-UA" sz="18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Franklin Gothic Book" panose="020B0503020102020204" pitchFamily="34" charset="0"/>
              </a:rPr>
              <a:t>6. </a:t>
            </a:r>
            <a:r>
              <a:rPr lang="uk-UA" sz="1800" dirty="0">
                <a:latin typeface="Franklin Gothic Book" panose="020B0503020102020204" pitchFamily="34" charset="0"/>
              </a:rPr>
              <a:t>Повний </a:t>
            </a:r>
            <a:r>
              <a:rPr lang="uk-UA" sz="1800" dirty="0" err="1">
                <a:latin typeface="Franklin Gothic Book" panose="020B0503020102020204" pitchFamily="34" charset="0"/>
              </a:rPr>
              <a:t>гайд</a:t>
            </a:r>
            <a:r>
              <a:rPr lang="uk-UA" sz="1800" dirty="0">
                <a:latin typeface="Franklin Gothic Book" panose="020B0503020102020204" pitchFamily="34" charset="0"/>
              </a:rPr>
              <a:t> від </a:t>
            </a:r>
            <a:r>
              <a:rPr lang="en-US" sz="1800" dirty="0">
                <a:latin typeface="Franklin Gothic Book" panose="020B0503020102020204" pitchFamily="34" charset="0"/>
              </a:rPr>
              <a:t>Google </a:t>
            </a:r>
            <a:r>
              <a:rPr lang="uk-UA" sz="1800" dirty="0">
                <a:latin typeface="Franklin Gothic Book" panose="020B0503020102020204" pitchFamily="34" charset="0"/>
              </a:rPr>
              <a:t>по бібліотеці з інструкцією та програмами на різних мовах програмування </a:t>
            </a:r>
            <a:r>
              <a:rPr lang="en-US" sz="1800" dirty="0">
                <a:latin typeface="Franklin Gothic Book" panose="020B0503020102020204" pitchFamily="34" charset="0"/>
                <a:hlinkClick r:id="rId7"/>
              </a:rPr>
              <a:t>https://developers.google.com/optimization/routing/tsp?hl=ru</a:t>
            </a:r>
            <a:r>
              <a:rPr lang="uk-UA" sz="1800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uk-UA" sz="1800" dirty="0">
                <a:latin typeface="Franklin Gothic Book" panose="020B0503020102020204" pitchFamily="34" charset="0"/>
              </a:rPr>
              <a:t>7. Теорія по задачам комівояжера </a:t>
            </a:r>
            <a:r>
              <a:rPr lang="en-US" sz="1800" dirty="0">
                <a:latin typeface="Franklin Gothic Book" panose="020B0503020102020204" pitchFamily="34" charset="0"/>
                <a:hlinkClick r:id="rId8"/>
              </a:rPr>
              <a:t>https://uk.wikipedia.org/wiki/%D0%97%D0%B0%D0%B4%D0%B0%D1%87%D0%B0_%D0%BA%D0%BE%D0%BC%D1%96%D0%B2%D0%BE%D1%8F%D0%B6%D0%B5%D1%80%D0%B0</a:t>
            </a:r>
            <a:r>
              <a:rPr lang="uk-UA" sz="1800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uk-UA" sz="1800" dirty="0">
                <a:latin typeface="Franklin Gothic Book" panose="020B0503020102020204" pitchFamily="34" charset="0"/>
              </a:rPr>
              <a:t>8. Реалізація жадібного алгоритму </a:t>
            </a:r>
            <a:r>
              <a:rPr lang="en-US" sz="1800" dirty="0">
                <a:latin typeface="Franklin Gothic Book" panose="020B0503020102020204" pitchFamily="34" charset="0"/>
                <a:hlinkClick r:id="rId9"/>
              </a:rPr>
              <a:t>https://www.geeksforgeeks.org/travelling-salesman-problem-greedy-approach/</a:t>
            </a:r>
            <a:endParaRPr lang="uk-UA" sz="18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uk-UA" sz="1800" dirty="0">
                <a:latin typeface="Franklin Gothic Book" panose="020B0503020102020204" pitchFamily="34" charset="0"/>
              </a:rPr>
              <a:t>9. Юпітер Ноутбук Пітера </a:t>
            </a:r>
            <a:r>
              <a:rPr lang="uk-UA" sz="1800" dirty="0" err="1">
                <a:latin typeface="Franklin Gothic Book" panose="020B0503020102020204" pitchFamily="34" charset="0"/>
              </a:rPr>
              <a:t>Норвіга</a:t>
            </a:r>
            <a:r>
              <a:rPr lang="uk-UA" sz="1800" dirty="0">
                <a:latin typeface="Franklin Gothic Book" panose="020B0503020102020204" pitchFamily="34" charset="0"/>
              </a:rPr>
              <a:t> по рішенню задачі </a:t>
            </a:r>
            <a:r>
              <a:rPr lang="en-US" sz="1800" dirty="0">
                <a:latin typeface="Franklin Gothic Book" panose="020B0503020102020204" pitchFamily="34" charset="0"/>
              </a:rPr>
              <a:t>TSP </a:t>
            </a:r>
            <a:r>
              <a:rPr lang="uk-UA" sz="1800" dirty="0">
                <a:latin typeface="Franklin Gothic Book" panose="020B0503020102020204" pitchFamily="34" charset="0"/>
              </a:rPr>
              <a:t>(купа методів, багато пояснень) </a:t>
            </a:r>
            <a:r>
              <a:rPr lang="en-US" sz="1800" dirty="0">
                <a:latin typeface="Franklin Gothic Book" panose="020B0503020102020204" pitchFamily="34" charset="0"/>
                <a:hlinkClick r:id="rId10"/>
              </a:rPr>
              <a:t>https://colab.research.google.com/github/norvig/pytudes/blob/main/ipynb/TSP.ipynb#scrollTo=Eon7W_uR8D9s</a:t>
            </a:r>
            <a:r>
              <a:rPr lang="uk-UA" sz="1800" dirty="0">
                <a:latin typeface="Franklin Gothic Book" panose="020B0503020102020204" pitchFamily="34" charset="0"/>
              </a:rPr>
              <a:t> </a:t>
            </a:r>
          </a:p>
          <a:p>
            <a:endParaRPr lang="uk-UA" sz="1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51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200" b="0" dirty="0"/>
              <a:t>Моделювання та оптимізація виконання скінченних послідовностей</a:t>
            </a:r>
            <a:br>
              <a:rPr lang="uk-UA" sz="3200" b="0" dirty="0"/>
            </a:br>
            <a:r>
              <a:rPr lang="uk-UA" sz="3200" b="0" dirty="0"/>
              <a:t>замовлень</a:t>
            </a:r>
            <a:endParaRPr lang="ru-RU" dirty="0"/>
          </a:p>
        </p:txBody>
      </p:sp>
      <p:sp>
        <p:nvSpPr>
          <p:cNvPr id="20" name="Объект 19"/>
          <p:cNvSpPr>
            <a:spLocks noGrp="1"/>
          </p:cNvSpPr>
          <p:nvPr>
            <p:ph sz="quarter" idx="11"/>
          </p:nvPr>
        </p:nvSpPr>
        <p:spPr>
          <a:xfrm>
            <a:off x="314324" y="285186"/>
            <a:ext cx="7010399" cy="1061921"/>
          </a:xfrm>
        </p:spPr>
        <p:txBody>
          <a:bodyPr/>
          <a:lstStyle/>
          <a:p>
            <a:pPr algn="ctr"/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Зимова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школа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із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системного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аналізу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та штучного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інтелекту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 err="1"/>
              <a:t>К.т.н</a:t>
            </a:r>
            <a:r>
              <a:rPr lang="uk-UA" dirty="0"/>
              <a:t>., доц. Желдак Тімур Анатолійович,</a:t>
            </a:r>
          </a:p>
          <a:p>
            <a:r>
              <a:rPr lang="uk-UA" dirty="0"/>
              <a:t>Завідувач кафедри системного аналізу та управління</a:t>
            </a:r>
          </a:p>
          <a:p>
            <a:endParaRPr lang="ru-RU" dirty="0"/>
          </a:p>
        </p:txBody>
      </p:sp>
      <p:sp>
        <p:nvSpPr>
          <p:cNvPr id="22" name="Объект 2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Объект 2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Zheldak.t.a@nmu.one</a:t>
            </a:r>
            <a:r>
              <a:rPr lang="en-US" dirty="0"/>
              <a:t> +380676319926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526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>
            <a:extLst>
              <a:ext uri="{FF2B5EF4-FFF2-40B4-BE49-F238E27FC236}">
                <a16:creationId xmlns:a16="http://schemas.microsoft.com/office/drawing/2014/main" id="{2107FB16-AA44-230F-0A14-14F918F932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463" y="6326188"/>
            <a:ext cx="9961562" cy="234950"/>
          </a:xfrm>
        </p:spPr>
        <p:txBody>
          <a:bodyPr/>
          <a:lstStyle/>
          <a:p>
            <a:r>
              <a:rPr lang="uk-UA"/>
              <a:t>Зимова школа із системного аналізу та штучного інтелекту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A2D8EA5C-D375-1C62-2437-214E638A0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ЕВОЛЮЦІЙНІ МЕТОДИ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E1FAF2-F2EE-7648-1413-32A6CE8825F5}"/>
              </a:ext>
            </a:extLst>
          </p:cNvPr>
          <p:cNvSpPr txBox="1"/>
          <p:nvPr/>
        </p:nvSpPr>
        <p:spPr>
          <a:xfrm>
            <a:off x="423864" y="601544"/>
            <a:ext cx="606638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dirty="0"/>
              <a:t>- </a:t>
            </a:r>
            <a:r>
              <a:rPr lang="uk-UA" sz="2400" b="1" dirty="0"/>
              <a:t>генетичний алгоритм  </a:t>
            </a:r>
            <a:r>
              <a:rPr lang="uk-UA" sz="2400" dirty="0"/>
              <a:t>- докладно про реалізацію: </a:t>
            </a:r>
            <a:r>
              <a:rPr lang="en-US" sz="2400" dirty="0">
                <a:hlinkClick r:id="rId2"/>
              </a:rPr>
              <a:t>https://youtu.be/ufAHNtZkO_A?si=YcXDBTI6mSHIs_lm</a:t>
            </a:r>
            <a:r>
              <a:rPr lang="uk-UA" sz="24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dirty="0"/>
              <a:t>- </a:t>
            </a:r>
            <a:r>
              <a:rPr lang="uk-UA" sz="2400" b="1" dirty="0"/>
              <a:t>імітований відпал </a:t>
            </a:r>
            <a:r>
              <a:rPr lang="uk-UA" sz="2400" dirty="0"/>
              <a:t>– докладно про реалізацію</a:t>
            </a: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https://www.youtube.com/watch?v=35fzyblVdmA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dirty="0"/>
              <a:t>- </a:t>
            </a:r>
            <a:r>
              <a:rPr lang="uk-UA" sz="2400" b="1" dirty="0"/>
              <a:t>пошук із заборонами </a:t>
            </a:r>
            <a:r>
              <a:rPr lang="uk-UA" sz="2400" dirty="0"/>
              <a:t>(</a:t>
            </a:r>
            <a:r>
              <a:rPr lang="en-US" sz="2400" dirty="0"/>
              <a:t>Taboo search) – </a:t>
            </a:r>
            <a:r>
              <a:rPr lang="uk-UA" sz="2400" dirty="0"/>
              <a:t>докладно про реалізацію</a:t>
            </a:r>
            <a:r>
              <a:rPr lang="en-US" sz="2400" dirty="0"/>
              <a:t> </a:t>
            </a:r>
            <a:r>
              <a:rPr lang="en-US" sz="2400" dirty="0">
                <a:hlinkClick r:id="rId4"/>
              </a:rPr>
              <a:t>https://www.youtube.com/watch?v=qs_1KhE3aMM</a:t>
            </a:r>
            <a:r>
              <a:rPr lang="en-US" sz="2400" dirty="0"/>
              <a:t> </a:t>
            </a:r>
            <a:endParaRPr lang="uk-UA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dirty="0"/>
              <a:t>- </a:t>
            </a:r>
            <a:r>
              <a:rPr lang="uk-UA" sz="2400" b="1" dirty="0"/>
              <a:t>метод моделювання мурашиної колонії </a:t>
            </a:r>
            <a:r>
              <a:rPr lang="uk-UA" sz="2400" dirty="0"/>
              <a:t>(розглянемо докладно)</a:t>
            </a:r>
          </a:p>
        </p:txBody>
      </p:sp>
      <p:pic>
        <p:nvPicPr>
          <p:cNvPr id="4" name="Рисунок 3" descr="Зображення, що містить схема, ряд&#10;&#10;Автоматично згенерований опис">
            <a:extLst>
              <a:ext uri="{FF2B5EF4-FFF2-40B4-BE49-F238E27FC236}">
                <a16:creationId xmlns:a16="http://schemas.microsoft.com/office/drawing/2014/main" id="{553191B5-D96A-590D-7157-ECFF915A7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36" y="84639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2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34964470-7A1D-DF94-3627-BE64582BE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перестановок існують свої оператори</a:t>
            </a:r>
            <a:endParaRPr lang="uk-UA" sz="32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B655C-9CE7-3088-472F-4DAB70203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Зимова школа з системного аналізу та штучного інтелекту</a:t>
            </a:r>
          </a:p>
        </p:txBody>
      </p:sp>
      <p:sp>
        <p:nvSpPr>
          <p:cNvPr id="4" name="Місце для вмісту 2">
            <a:extLst>
              <a:ext uri="{FF2B5EF4-FFF2-40B4-BE49-F238E27FC236}">
                <a16:creationId xmlns:a16="http://schemas.microsoft.com/office/drawing/2014/main" id="{D3762C24-B7A5-2EAA-4687-1BEF81C0951B}"/>
              </a:ext>
            </a:extLst>
          </p:cNvPr>
          <p:cNvSpPr txBox="1">
            <a:spLocks/>
          </p:cNvSpPr>
          <p:nvPr/>
        </p:nvSpPr>
        <p:spPr>
          <a:xfrm>
            <a:off x="530086" y="1253330"/>
            <a:ext cx="11009243" cy="4849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800" b="1" dirty="0">
                <a:latin typeface="Franklin Gothic Book" panose="020B0503020102020204" pitchFamily="34" charset="0"/>
              </a:rPr>
              <a:t>Генерація</a:t>
            </a:r>
            <a:r>
              <a:rPr lang="uk-UA" sz="1800" dirty="0">
                <a:latin typeface="Franklin Gothic Book" panose="020B0503020102020204" pitchFamily="34" charset="0"/>
              </a:rPr>
              <a:t> – випадкова перестановка, яка включає всі вершини і передбачає повернення в початкову.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>
                <a:latin typeface="Franklin Gothic Book" panose="020B0503020102020204" pitchFamily="34" charset="0"/>
              </a:rPr>
              <a:t>	1-2-3-4-5-6-7-8-9-10-1, 	1-4-2-6-10-9-8-3-5-7-1,	1-2-4-6-8-10-9-7-5-3-1,…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b="1" dirty="0">
                <a:latin typeface="Franklin Gothic Book" panose="020B0503020102020204" pitchFamily="34" charset="0"/>
              </a:rPr>
              <a:t>Селекція</a:t>
            </a:r>
            <a:r>
              <a:rPr lang="uk-UA" sz="1800" dirty="0">
                <a:latin typeface="Franklin Gothic Book" panose="020B0503020102020204" pitchFamily="34" charset="0"/>
              </a:rPr>
              <a:t> – все аналогічно генетичному алгоритму та решті еволюційних алгоритмів: чим краще пристосований (менша цільова функція), тим більше шансів залишити свої гени для нащадків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b="1" dirty="0">
                <a:latin typeface="Franklin Gothic Book" panose="020B0503020102020204" pitchFamily="34" charset="0"/>
              </a:rPr>
              <a:t>Кросовер</a:t>
            </a:r>
            <a:r>
              <a:rPr lang="uk-UA" sz="1800" dirty="0">
                <a:latin typeface="Franklin Gothic Book" panose="020B0503020102020204" pitchFamily="34" charset="0"/>
              </a:rPr>
              <a:t> – може бути різним.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>
                <a:latin typeface="Franklin Gothic Book" panose="020B0503020102020204" pitchFamily="34" charset="0"/>
              </a:rPr>
              <a:t>- </a:t>
            </a:r>
            <a:r>
              <a:rPr lang="uk-UA" sz="1800" b="1" dirty="0">
                <a:latin typeface="Franklin Gothic Book" panose="020B0503020102020204" pitchFamily="34" charset="0"/>
              </a:rPr>
              <a:t>Частково відповідний кросовер PMX </a:t>
            </a:r>
            <a:r>
              <a:rPr lang="uk-UA" sz="1800" dirty="0">
                <a:latin typeface="Franklin Gothic Book" panose="020B0503020102020204" pitchFamily="34" charset="0"/>
              </a:rPr>
              <a:t>(</a:t>
            </a:r>
            <a:r>
              <a:rPr lang="uk-UA" sz="1800" b="1" dirty="0" err="1">
                <a:latin typeface="Franklin Gothic Book" panose="020B0503020102020204" pitchFamily="34" charset="0"/>
              </a:rPr>
              <a:t>Partially</a:t>
            </a:r>
            <a:r>
              <a:rPr lang="uk-UA" sz="1800" b="1" dirty="0">
                <a:latin typeface="Franklin Gothic Book" panose="020B0503020102020204" pitchFamily="34" charset="0"/>
              </a:rPr>
              <a:t>–</a:t>
            </a:r>
            <a:r>
              <a:rPr lang="uk-UA" sz="1800" b="1" dirty="0" err="1">
                <a:latin typeface="Franklin Gothic Book" panose="020B0503020102020204" pitchFamily="34" charset="0"/>
              </a:rPr>
              <a:t>Mapped</a:t>
            </a:r>
            <a:r>
              <a:rPr lang="uk-UA" sz="1800" b="1" dirty="0">
                <a:latin typeface="Franklin Gothic Book" panose="020B0503020102020204" pitchFamily="34" charset="0"/>
              </a:rPr>
              <a:t> </a:t>
            </a:r>
            <a:r>
              <a:rPr lang="uk-UA" sz="1800" b="1" dirty="0" err="1">
                <a:latin typeface="Franklin Gothic Book" panose="020B0503020102020204" pitchFamily="34" charset="0"/>
              </a:rPr>
              <a:t>Crossover</a:t>
            </a:r>
            <a:r>
              <a:rPr lang="uk-UA" sz="1800" dirty="0">
                <a:latin typeface="Franklin Gothic Book" panose="020B0503020102020204" pitchFamily="34" charset="0"/>
              </a:rPr>
              <a:t>) – 2 точки розриву, в яких у цикл одного з батьків намагаються вписати частину циклу іншого;</a:t>
            </a:r>
          </a:p>
          <a:p>
            <a:pPr>
              <a:buFontTx/>
              <a:buChar char="-"/>
            </a:pPr>
            <a:r>
              <a:rPr lang="uk-UA" sz="1800" b="1" dirty="0">
                <a:latin typeface="Franklin Gothic Book" panose="020B0503020102020204" pitchFamily="34" charset="0"/>
              </a:rPr>
              <a:t>Частково відповідний порядковий кросовер PMOX (</a:t>
            </a:r>
            <a:r>
              <a:rPr lang="uk-UA" sz="1800" b="1" dirty="0" err="1">
                <a:latin typeface="Franklin Gothic Book" panose="020B0503020102020204" pitchFamily="34" charset="0"/>
              </a:rPr>
              <a:t>Partially-Mapped</a:t>
            </a:r>
            <a:r>
              <a:rPr lang="uk-UA" sz="1800" b="1" dirty="0">
                <a:latin typeface="Franklin Gothic Book" panose="020B0503020102020204" pitchFamily="34" charset="0"/>
              </a:rPr>
              <a:t> </a:t>
            </a:r>
            <a:r>
              <a:rPr lang="uk-UA" sz="1800" b="1" dirty="0" err="1">
                <a:latin typeface="Franklin Gothic Book" panose="020B0503020102020204" pitchFamily="34" charset="0"/>
              </a:rPr>
              <a:t>Order</a:t>
            </a:r>
            <a:r>
              <a:rPr lang="uk-UA" sz="1800" b="1" dirty="0">
                <a:latin typeface="Franklin Gothic Book" panose="020B0503020102020204" pitchFamily="34" charset="0"/>
              </a:rPr>
              <a:t> </a:t>
            </a:r>
            <a:r>
              <a:rPr lang="uk-UA" sz="1800" b="1" dirty="0" err="1">
                <a:latin typeface="Franklin Gothic Book" panose="020B0503020102020204" pitchFamily="34" charset="0"/>
              </a:rPr>
              <a:t>Crossover</a:t>
            </a:r>
            <a:r>
              <a:rPr lang="uk-UA" sz="1800" b="1" dirty="0">
                <a:latin typeface="Franklin Gothic Book" panose="020B0503020102020204" pitchFamily="34" charset="0"/>
              </a:rPr>
              <a:t>) </a:t>
            </a:r>
            <a:r>
              <a:rPr lang="uk-UA" sz="1800" dirty="0">
                <a:latin typeface="Franklin Gothic Book" panose="020B0503020102020204" pitchFamily="34" charset="0"/>
              </a:rPr>
              <a:t>– 1 точка розриву, від початку до неї – перший батько, далі за можливості інший;</a:t>
            </a:r>
          </a:p>
          <a:p>
            <a:pPr>
              <a:buFontTx/>
              <a:buChar char="-"/>
            </a:pPr>
            <a:r>
              <a:rPr lang="uk-UA" sz="1800" b="1" dirty="0">
                <a:latin typeface="Franklin Gothic Book" panose="020B0503020102020204" pitchFamily="34" charset="0"/>
              </a:rPr>
              <a:t>Порядковий кросовер ОХ </a:t>
            </a:r>
            <a:r>
              <a:rPr lang="uk-UA" sz="1800" dirty="0">
                <a:latin typeface="Franklin Gothic Book" panose="020B0503020102020204" pitchFamily="34" charset="0"/>
              </a:rPr>
              <a:t>(</a:t>
            </a:r>
            <a:r>
              <a:rPr lang="uk-UA" sz="1800" b="1" dirty="0" err="1">
                <a:latin typeface="Franklin Gothic Book" panose="020B0503020102020204" pitchFamily="34" charset="0"/>
              </a:rPr>
              <a:t>Order</a:t>
            </a:r>
            <a:r>
              <a:rPr lang="uk-UA" sz="1800" b="1" dirty="0">
                <a:latin typeface="Franklin Gothic Book" panose="020B0503020102020204" pitchFamily="34" charset="0"/>
              </a:rPr>
              <a:t> </a:t>
            </a:r>
            <a:r>
              <a:rPr lang="uk-UA" sz="1800" b="1" dirty="0" err="1">
                <a:latin typeface="Franklin Gothic Book" panose="020B0503020102020204" pitchFamily="34" charset="0"/>
              </a:rPr>
              <a:t>Crossover</a:t>
            </a:r>
            <a:r>
              <a:rPr lang="uk-UA" sz="1800" dirty="0">
                <a:latin typeface="Franklin Gothic Book" panose="020B0503020102020204" pitchFamily="34" charset="0"/>
              </a:rPr>
              <a:t>)</a:t>
            </a:r>
            <a:r>
              <a:rPr lang="uk-UA" sz="1800" b="1" dirty="0">
                <a:latin typeface="Franklin Gothic Book" panose="020B0503020102020204" pitchFamily="34" charset="0"/>
              </a:rPr>
              <a:t> </a:t>
            </a:r>
            <a:r>
              <a:rPr lang="uk-UA" sz="1800" dirty="0">
                <a:latin typeface="Franklin Gothic Book" panose="020B0503020102020204" pitchFamily="34" charset="0"/>
              </a:rPr>
              <a:t>– 2 точки розриву, між ними зберігається перший батько, на решті послідовності – за можливості інший;</a:t>
            </a:r>
          </a:p>
          <a:p>
            <a:pPr>
              <a:buFontTx/>
              <a:buChar char="-"/>
            </a:pPr>
            <a:r>
              <a:rPr lang="uk-UA" sz="1800" b="1" dirty="0">
                <a:latin typeface="Franklin Gothic Book" panose="020B0503020102020204" pitchFamily="34" charset="0"/>
              </a:rPr>
              <a:t>Циклічний кросовер СХ </a:t>
            </a:r>
            <a:r>
              <a:rPr lang="uk-UA" sz="1800" dirty="0">
                <a:latin typeface="Franklin Gothic Book" panose="020B0503020102020204" pitchFamily="34" charset="0"/>
              </a:rPr>
              <a:t>(</a:t>
            </a:r>
            <a:r>
              <a:rPr lang="en-US" sz="1800" b="1" dirty="0">
                <a:latin typeface="Franklin Gothic Book" panose="020B0503020102020204" pitchFamily="34" charset="0"/>
              </a:rPr>
              <a:t>Cycle Crossover</a:t>
            </a:r>
            <a:r>
              <a:rPr lang="en-US" sz="1800" dirty="0">
                <a:latin typeface="Franklin Gothic Book" panose="020B0503020102020204" pitchFamily="34" charset="0"/>
              </a:rPr>
              <a:t>)</a:t>
            </a:r>
            <a:r>
              <a:rPr lang="uk-UA" sz="1800" dirty="0">
                <a:latin typeface="Franklin Gothic Book" panose="020B0503020102020204" pitchFamily="34" charset="0"/>
              </a:rPr>
              <a:t> – в нащадка обираються всі фрагменти, присутні в обох батьків, а ті що відрізняються, обираються випадковим чином у першого чи другого батька (іноді – за пристосованістю, в кого краще цільова, той має більше шансів)</a:t>
            </a:r>
          </a:p>
        </p:txBody>
      </p:sp>
    </p:spTree>
    <p:extLst>
      <p:ext uri="{BB962C8B-B14F-4D97-AF65-F5344CB8AC3E}">
        <p14:creationId xmlns:p14="http://schemas.microsoft.com/office/powerpoint/2010/main" val="164276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2">
            <a:extLst>
              <a:ext uri="{FF2B5EF4-FFF2-40B4-BE49-F238E27FC236}">
                <a16:creationId xmlns:a16="http://schemas.microsoft.com/office/drawing/2014/main" id="{C7CABEFA-C8F5-0736-5E07-3DA1603EA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463" y="6326188"/>
            <a:ext cx="9961562" cy="234950"/>
          </a:xfrm>
        </p:spPr>
        <p:txBody>
          <a:bodyPr/>
          <a:lstStyle/>
          <a:p>
            <a:r>
              <a:rPr lang="uk-UA" dirty="0"/>
              <a:t>Зимова школа з системного аналізу та штучного інтелекту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1747E1C-9E85-F27C-65BF-9D3FA89592A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2477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Ще оператори для перестановок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Місце для вмісту 2">
                <a:extLst>
                  <a:ext uri="{FF2B5EF4-FFF2-40B4-BE49-F238E27FC236}">
                    <a16:creationId xmlns:a16="http://schemas.microsoft.com/office/drawing/2014/main" id="{858B12FE-AEC4-0F4A-F6E0-6B3089CA7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119" y="1384182"/>
                <a:ext cx="11333776" cy="497216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b="1" dirty="0">
                    <a:latin typeface="Franklin Gothic Book" panose="020B0503020102020204" pitchFamily="34" charset="0"/>
                  </a:rPr>
                  <a:t>Мутація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 – може здійснюватися в наступних виглядах:</a:t>
                </a:r>
              </a:p>
              <a:p>
                <a:pPr>
                  <a:buFontTx/>
                  <a:buChar char="-"/>
                </a:pPr>
                <a:r>
                  <a:rPr lang="uk-UA" sz="2000" b="1" dirty="0">
                    <a:latin typeface="Franklin Gothic Book" panose="020B0503020102020204" pitchFamily="34" charset="0"/>
                  </a:rPr>
                  <a:t>Транспозиція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 з сусідом - випадкова вершина з послідовності міняється з своїм сусідом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dirty="0">
                    <a:latin typeface="Franklin Gothic Book" panose="020B0503020102020204" pitchFamily="34" charset="0"/>
                  </a:rPr>
                  <a:t>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5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-6-7-8-9-10-1 → 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6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-5-7-8-9-10-1,… </a:t>
                </a:r>
              </a:p>
              <a:p>
                <a:pPr>
                  <a:buFontTx/>
                  <a:buChar char="-"/>
                </a:pPr>
                <a:r>
                  <a:rPr lang="uk-UA" sz="2000" b="1" dirty="0">
                    <a:latin typeface="Franklin Gothic Book" panose="020B0503020102020204" pitchFamily="34" charset="0"/>
                  </a:rPr>
                  <a:t>Транспозиція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 у випадкову позицію: випадкові вершини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>
                    <a:latin typeface="Franklin Gothic Book" panose="020B0503020102020204" pitchFamily="34" charset="0"/>
                  </a:rPr>
                  <a:t> 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та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uk-UA" sz="2000" dirty="0">
                    <a:latin typeface="Franklin Gothic Book" panose="020B05030201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>
                    <a:latin typeface="Franklin Gothic Book" panose="020B0503020102020204" pitchFamily="34" charset="0"/>
                  </a:rPr>
                  <a:t> 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міняються місцями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dirty="0">
                    <a:latin typeface="Franklin Gothic Book" panose="020B0503020102020204" pitchFamily="34" charset="0"/>
                  </a:rPr>
                  <a:t>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5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-6-7-</a:t>
                </a:r>
                <a:r>
                  <a:rPr lang="uk-UA" sz="2000" dirty="0">
                    <a:solidFill>
                      <a:srgbClr val="FFC000"/>
                    </a:solidFill>
                    <a:latin typeface="Franklin Gothic Book" panose="020B0503020102020204" pitchFamily="34" charset="0"/>
                  </a:rPr>
                  <a:t>8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-9-10-1 → 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8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-6-7-</a:t>
                </a:r>
                <a:r>
                  <a:rPr lang="uk-UA" sz="2000" dirty="0">
                    <a:solidFill>
                      <a:srgbClr val="FFC000"/>
                    </a:solidFill>
                    <a:latin typeface="Franklin Gothic Book" panose="020B0503020102020204" pitchFamily="34" charset="0"/>
                  </a:rPr>
                  <a:t>5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-9-10-1,… </a:t>
                </a:r>
              </a:p>
              <a:p>
                <a:pPr>
                  <a:buFontTx/>
                  <a:buChar char="-"/>
                </a:pPr>
                <a:r>
                  <a:rPr lang="uk-UA" sz="2000" b="1" dirty="0">
                    <a:latin typeface="Franklin Gothic Book" panose="020B0503020102020204" pitchFamily="34" charset="0"/>
                  </a:rPr>
                  <a:t>Інверсія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: виділяється фрагмент перестановки, наприклад шляхом випадкового вибору номерів першої та останньої компоненти, і виділені компоненти записуються у зворотному порядку.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dirty="0">
                    <a:latin typeface="Franklin Gothic Book" panose="020B0503020102020204" pitchFamily="34" charset="0"/>
                  </a:rPr>
                  <a:t>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5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6-7-8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-9-10-1 → 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8-7-6-5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-9-10-1,… </a:t>
                </a:r>
              </a:p>
              <a:p>
                <a:pPr>
                  <a:buFontTx/>
                  <a:buChar char="-"/>
                </a:pPr>
                <a:r>
                  <a:rPr lang="uk-UA" sz="2000" b="1" dirty="0">
                    <a:latin typeface="Franklin Gothic Book" panose="020B0503020102020204" pitchFamily="34" charset="0"/>
                  </a:rPr>
                  <a:t>Вставлення фрагмента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: випадковим чином виділяється фрагмент, який вставляється в іншому місці перестановки.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dirty="0">
                    <a:latin typeface="Franklin Gothic Book" panose="020B0503020102020204" pitchFamily="34" charset="0"/>
                  </a:rPr>
                  <a:t>1-2-3-4-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5-6-7-8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-9-10-1 → 1-</a:t>
                </a:r>
                <a:r>
                  <a:rPr lang="uk-UA" sz="2000" dirty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5-6-7-8-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2-3-4-9-10-1,…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uk-UA" sz="2000" dirty="0">
                    <a:latin typeface="Franklin Gothic Book" panose="020B0503020102020204" pitchFamily="34" charset="0"/>
                  </a:rPr>
                  <a:t>- </a:t>
                </a:r>
                <a:r>
                  <a:rPr lang="uk-UA" sz="2000" b="1" dirty="0">
                    <a:latin typeface="Franklin Gothic Book" panose="020B0503020102020204" pitchFamily="34" charset="0"/>
                  </a:rPr>
                  <a:t>Циклічний зсув</a:t>
                </a:r>
                <a:r>
                  <a:rPr lang="uk-UA" sz="2000" dirty="0">
                    <a:latin typeface="Franklin Gothic Book" panose="020B0503020102020204" pitchFamily="34" charset="0"/>
                  </a:rPr>
                  <a:t>: генерується значення номерів вершин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∈{1,…,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uk-UA" sz="2000" dirty="0">
                    <a:latin typeface="Franklin Gothic Book" panose="020B0503020102020204" pitchFamily="34" charset="0"/>
                  </a:rPr>
                  <a:t>і здійснюється циклічний зсув компонент: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Franklin Gothic Book" panose="020B0503020102020204" pitchFamily="34" charset="0"/>
                  </a:rPr>
                  <a:t>.</a:t>
                </a:r>
                <a:endParaRPr lang="uk-UA" sz="2000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6" name="Місце для вмісту 2">
                <a:extLst>
                  <a:ext uri="{FF2B5EF4-FFF2-40B4-BE49-F238E27FC236}">
                    <a16:creationId xmlns:a16="http://schemas.microsoft.com/office/drawing/2014/main" id="{858B12FE-AEC4-0F4A-F6E0-6B3089CA7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19" y="1384182"/>
                <a:ext cx="11333776" cy="4972167"/>
              </a:xfrm>
              <a:prstGeom prst="rect">
                <a:avLst/>
              </a:prstGeom>
              <a:blipFill>
                <a:blip r:embed="rId2"/>
                <a:stretch>
                  <a:fillRect l="-538" t="-122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057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4F0526-D8C5-BD56-9694-D132CCCD6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" r="98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uk-U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Найстаріший з сучасних видів на Землі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100 000 000 років еволюції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Більше 77 трильйонів живих істот по всій земній кулі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Практично не мають природних ворогів, здатних суттєво зашкодити популяції</a:t>
            </a:r>
          </a:p>
          <a:p>
            <a:pPr marL="0" indent="0">
              <a:buNone/>
            </a:pPr>
            <a:r>
              <a:rPr lang="uk-UA" sz="2000" dirty="0">
                <a:latin typeface="Franklin Gothic Book" panose="020B0503020102020204" pitchFamily="34" charset="0"/>
              </a:rPr>
              <a:t>Мають механізм що дозволяє безвідмовно знаходити їжу всій популяції, не маючи ані мови, ані пам’яті</a:t>
            </a: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8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 мурахи не розумні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1109709"/>
            <a:ext cx="10661342" cy="506725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sz="20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ACO</a:t>
            </a: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– багатоагентний оптимізаційний алгоритм, що використовує в якості аналогії поведінку колонії мурах для пошуку найкоротших шляхів. В загальному випадку, вибираючи шлях в незнайомій ситуації, мураха здійснює </a:t>
            </a:r>
            <a:r>
              <a:rPr lang="uk-UA" sz="20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випадковий вибір</a:t>
            </a: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, але рухаючись мураха залишає на своєму шляху </a:t>
            </a:r>
            <a:r>
              <a:rPr lang="uk-UA" sz="20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феромон</a:t>
            </a: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(</a:t>
            </a:r>
            <a:r>
              <a:rPr lang="uk-UA" sz="20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феромонний</a:t>
            </a: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слід). Вважається, що в одиницю часу мураха виділяє постійну кількість феромону. Відповідно на коротких шляхах цей рівень буде вищий, ніж на довгих.</a:t>
            </a:r>
          </a:p>
          <a:p>
            <a:pPr marL="0" indent="0">
              <a:buNone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Пошукові агенти (мурахи) мають такі характеристики: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arenR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мураха використовує як власну інформацію про пройдений шлях, так і локальну інформацію про шляхи, доступні з даної вершини;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arenR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мурахи спілкуються між собою не прямо, а за допомогою запису та зчитування феромонного сліду;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uk-UA" sz="20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мураха не адаптується, його дія подібна до імовірнісного автомату, але поведінка кожної мурахи адаптує простір, що впливатиме на поведінку інших мурах.</a:t>
            </a:r>
            <a:endParaRPr lang="uk-UA" sz="20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latin typeface="Franklin Gothic Book" panose="020B0503020102020204" pitchFamily="34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444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4AD5E-ABCE-017C-F517-BCE7814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7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ідея алгоритму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06EA6A-AE3B-94AC-A89C-401FB283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1109709"/>
            <a:ext cx="7495666" cy="50672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Мураха прямує від мурашника (М) у випадковому напрямку. Якщо вона знаходить їжу (Ї), то повертається до мурашника і залишає по собі слід з </a:t>
            </a:r>
            <a:r>
              <a:rPr lang="uk-UA" sz="2000" b="1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феромону</a:t>
            </a:r>
            <a:r>
              <a:rPr lang="uk-UA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. </a:t>
            </a:r>
          </a:p>
          <a:p>
            <a:pPr marL="0" indent="0">
              <a:buNone/>
            </a:pPr>
            <a:endParaRPr lang="uk-UA" sz="2000" b="0" i="0" u="none" strike="noStrike" baseline="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uk-UA" sz="2000" b="0" i="0" u="none" strike="noStrike" baseline="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uk-UA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Ці феромони приваблюють інших мурах, що знаходяться поруч, і збільшують ймовірність того, що вони рушать цим маршрутом. Повертаючись до мурашника, вони також залишають свій феромон і укріплюють доріжку. </a:t>
            </a:r>
          </a:p>
          <a:p>
            <a:pPr marL="0" indent="0">
              <a:buNone/>
            </a:pPr>
            <a:endParaRPr lang="uk-UA" sz="2000" b="0" i="0" u="none" strike="noStrike" baseline="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uk-UA" sz="2000" b="0" i="0" u="none" strike="noStrike" baseline="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uk-UA" sz="20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Якщо існує два чи більше маршрутів, то коротким за цей час встигне пройти більше мурах ніж довшими і короткий маршрут стане більш вигідним. Довші доріжки повільно зникають з розгляду внаслідок випаровування феромонів. </a:t>
            </a:r>
            <a:endParaRPr lang="uk-UA" sz="2400" dirty="0">
              <a:latin typeface="Franklin Gothic Book" panose="020B0503020102020204" pitchFamily="34" charset="0"/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B4843E-F1FB-5E07-D34C-5828AAEA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1B184-EB14-4CF7-B233-E9D2F912549F}" type="slidenum">
              <a:rPr lang="uk-UA" smtClean="0"/>
              <a:pPr>
                <a:spcAft>
                  <a:spcPts val="600"/>
                </a:spcAft>
              </a:pPr>
              <a:t>9</a:t>
            </a:fld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C1219-B99B-154B-80A3-EB82D00B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124" y="989902"/>
            <a:ext cx="3588152" cy="15259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B393DD-3A4E-3BC3-BCB1-30124D0EC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842" y="2619435"/>
            <a:ext cx="3634451" cy="1619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294463-FB5A-2F30-FC47-72797CBB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41" y="4476244"/>
            <a:ext cx="3634451" cy="16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251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5551C5026EE8945A8C22F4B336555AB" ma:contentTypeVersion="11" ma:contentTypeDescription="Створення нового документа." ma:contentTypeScope="" ma:versionID="7235774fba1909b5c9a8c3bb6bea6cd4">
  <xsd:schema xmlns:xsd="http://www.w3.org/2001/XMLSchema" xmlns:xs="http://www.w3.org/2001/XMLSchema" xmlns:p="http://schemas.microsoft.com/office/2006/metadata/properties" xmlns:ns2="5ce8fc94-aa56-4f1a-a2af-26ca65c515e6" xmlns:ns3="4c8f8452-c73e-4f89-8504-fb54f3ee09b6" targetNamespace="http://schemas.microsoft.com/office/2006/metadata/properties" ma:root="true" ma:fieldsID="146ca2dd142dec84ac5828e1aab05deb" ns2:_="" ns3:_="">
    <xsd:import namespace="5ce8fc94-aa56-4f1a-a2af-26ca65c515e6"/>
    <xsd:import namespace="4c8f8452-c73e-4f89-8504-fb54f3ee09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8fc94-aa56-4f1a-a2af-26ca65c51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5b62e61-8bd4-4200-9368-9b04ab029e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f8452-c73e-4f89-8504-fb54f3ee09b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fd372ea-eccd-4987-b6e6-9d9cc437c97b}" ma:internalName="TaxCatchAll" ma:showField="CatchAllData" ma:web="4c8f8452-c73e-4f89-8504-fb54f3ee09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8f8452-c73e-4f89-8504-fb54f3ee09b6" xsi:nil="true"/>
    <lcf76f155ced4ddcb4097134ff3c332f xmlns="5ce8fc94-aa56-4f1a-a2af-26ca65c515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963A16-968E-4216-9EE9-DE7A69A88056}"/>
</file>

<file path=customXml/itemProps2.xml><?xml version="1.0" encoding="utf-8"?>
<ds:datastoreItem xmlns:ds="http://schemas.openxmlformats.org/officeDocument/2006/customXml" ds:itemID="{CF8FB23F-0409-4BCA-91C9-A68369C231CF}"/>
</file>

<file path=customXml/itemProps3.xml><?xml version="1.0" encoding="utf-8"?>
<ds:datastoreItem xmlns:ds="http://schemas.openxmlformats.org/officeDocument/2006/customXml" ds:itemID="{997A02FA-CB90-4EA8-AC4E-BDF6ACA2E4E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</TotalTime>
  <Words>4035</Words>
  <Application>Microsoft Office PowerPoint</Application>
  <PresentationFormat>Широкий екран</PresentationFormat>
  <Paragraphs>312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Courier New</vt:lpstr>
      <vt:lpstr>Franklin Gothic Book</vt:lpstr>
      <vt:lpstr>Times New Roman</vt:lpstr>
      <vt:lpstr>Тема Office</vt:lpstr>
      <vt:lpstr>Тема Office</vt:lpstr>
      <vt:lpstr>Моделювання та оптимізація виконання скінченних послідовностей замовлень</vt:lpstr>
      <vt:lpstr>Зміст</vt:lpstr>
      <vt:lpstr>Розділ 3. Алгоритми і їх налаштування</vt:lpstr>
      <vt:lpstr>Презентація PowerPoint</vt:lpstr>
      <vt:lpstr>Презентація PowerPoint</vt:lpstr>
      <vt:lpstr>Презентація PowerPoint</vt:lpstr>
      <vt:lpstr>Найстаріший з сучасних видів на Землі</vt:lpstr>
      <vt:lpstr>Насправді мурахи не розумні</vt:lpstr>
      <vt:lpstr>Яка ідея алгоритму</vt:lpstr>
      <vt:lpstr>Базовий алгоритм</vt:lpstr>
      <vt:lpstr>Кроки алгоритму (докладно)</vt:lpstr>
      <vt:lpstr>Кроки алгоритму (продовження)</vt:lpstr>
      <vt:lpstr>Кроки алгоритму (закінчення)</vt:lpstr>
      <vt:lpstr>Трохи збільшимо кількість вершин</vt:lpstr>
      <vt:lpstr>Існують модифікації </vt:lpstr>
      <vt:lpstr>Ще два уточнення</vt:lpstr>
      <vt:lpstr>Даний метод багато реалізований</vt:lpstr>
      <vt:lpstr>Інша реалізація</vt:lpstr>
      <vt:lpstr>Розділ 4. OR-Tools, його налаштування і використання</vt:lpstr>
      <vt:lpstr>Як ми це робимо</vt:lpstr>
      <vt:lpstr>Нам знадобляться початкові дані</vt:lpstr>
      <vt:lpstr>Ці дані слід перетворити на таблицю відстаней</vt:lpstr>
      <vt:lpstr>Круто, якщо в даних вже є таблиця</vt:lpstr>
      <vt:lpstr>Що вийшло на практиці</vt:lpstr>
      <vt:lpstr>Що пропонує Гугл </vt:lpstr>
      <vt:lpstr>Основна пошукова процедура</vt:lpstr>
      <vt:lpstr>Як зазвичай – щось треба на початку і щось треба в кінці</vt:lpstr>
      <vt:lpstr>Видатний результат за секунди!</vt:lpstr>
      <vt:lpstr>Де покопатись для складної задачі</vt:lpstr>
      <vt:lpstr>Презентація PowerPoint</vt:lpstr>
      <vt:lpstr>Моделювання та оптимізація виконання скінченних послідовностей замовлень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Юлія Таначова</cp:lastModifiedBy>
  <cp:revision>62</cp:revision>
  <dcterms:created xsi:type="dcterms:W3CDTF">2018-01-06T22:34:48Z</dcterms:created>
  <dcterms:modified xsi:type="dcterms:W3CDTF">2024-01-17T13:24:15Z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0x01010055551C5026EE8945A8C22F4B336555AB</vt:lpwstr>
  </property>
</Properties>
</file>